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  <p:sldMasterId id="214748369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</p:sldIdLst>
  <p:sldSz cy="10287000" cx="18288000"/>
  <p:notesSz cx="6858000" cy="9144000"/>
  <p:embeddedFontLst>
    <p:embeddedFont>
      <p:font typeface="Proxima Nova"/>
      <p:regular r:id="rId84"/>
      <p:bold r:id="rId85"/>
      <p:italic r:id="rId86"/>
      <p:boldItalic r:id="rId87"/>
    </p:embeddedFont>
    <p:embeddedFont>
      <p:font typeface="Proxima Nova Semibold"/>
      <p:regular r:id="rId88"/>
      <p:bold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E110D0B-8796-473F-A8AB-085D2A9B7C54}">
  <a:tblStyle styleId="{0E110D0B-8796-473F-A8AB-085D2A9B7C54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FFF1E8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ProximaNova-regular.fntdata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font" Target="fonts/ProximaNova-italic.fntdata"/><Relationship Id="rId41" Type="http://schemas.openxmlformats.org/officeDocument/2006/relationships/slide" Target="slides/slide35.xml"/><Relationship Id="rId85" Type="http://schemas.openxmlformats.org/officeDocument/2006/relationships/font" Target="fonts/ProximaNova-bold.fntdata"/><Relationship Id="rId44" Type="http://schemas.openxmlformats.org/officeDocument/2006/relationships/slide" Target="slides/slide38.xml"/><Relationship Id="rId88" Type="http://schemas.openxmlformats.org/officeDocument/2006/relationships/font" Target="fonts/ProximaNovaSemibold-regular.fntdata"/><Relationship Id="rId43" Type="http://schemas.openxmlformats.org/officeDocument/2006/relationships/slide" Target="slides/slide37.xml"/><Relationship Id="rId87" Type="http://schemas.openxmlformats.org/officeDocument/2006/relationships/font" Target="fonts/ProximaNova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ProximaNovaSemibold-bold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0" Type="http://schemas.openxmlformats.org/officeDocument/2006/relationships/font" Target="fonts/ProximaNovaSemibold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a03a51cc0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a03a51cc0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6f911c6f3_2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6f911c6f3_2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a62bdfab06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a62bdfab06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86f911c6f3_2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86f911c6f3_2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a047d35a60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a047d35a60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86f911c6f3_2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86f911c6f3_2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047d35a6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047d35a6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a047d35a60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a047d35a60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a603d3ff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a603d3ff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9f09c64a5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9f09c64a5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a047d35a60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a047d35a60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a883c24b9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a883c24b9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a4b803e0d4_9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a4b803e0d4_9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a4b803e0d4_9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a4b803e0d4_9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a4b803e0d4_9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a4b803e0d4_9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86f911c6f3_2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86f911c6f3_2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86f911c6f3_2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86f911c6f3_2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86f911c6f3_2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86f911c6f3_2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9c61cce1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9c61cce1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b1f32a3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b1f32a3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603d3ff9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603d3ff9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9c61cce14a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9c61cce14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a75697e66f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a75697e66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86f911c6f3_2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86f911c6f3_2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86f911c6f3_2_2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86f911c6f3_2_2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99cbc9c2de_2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99cbc9c2de_2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6f911c6f3_2_2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6f911c6f3_2_2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86f911c6f3_2_2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86f911c6f3_2_2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53d04d3dd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53d04d3dd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a75697e66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a75697e66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a47d01eb0d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a47d01eb0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a47d01eb0d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a47d01eb0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a47d01eb0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a47d01eb0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a75697e66f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a75697e66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86f911c6f3_2_2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86f911c6f3_2_2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a47d01eb0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a47d01eb0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86f911c6f3_2_2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86f911c6f3_2_2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a47d01eb0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a47d01eb0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86f911c6f3_2_2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86f911c6f3_2_2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86f911c6f3_2_2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86f911c6f3_2_2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86f911c6f3_2_2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86f911c6f3_2_2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9b1f32a38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9b1f32a38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a4b803e0d4_5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a4b803e0d4_5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a03a51cc0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a03a51cc0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a03a51cc0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a03a51cc0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a047d35a60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a047d35a6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047d35a6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047d35a6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a75697e66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a75697e66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a62bdfab06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a62bdfab06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a62bdfab06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a62bdfab06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a047d35a6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a047d35a6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9c383ea19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9c383ea19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9f09c64a5c_1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9f09c64a5c_1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a03a51cc02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a03a51cc02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a03a51cc02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a03a51cc02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86f911c6f3_2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86f911c6f3_2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86f911c6f3_2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86f911c6f3_2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86f911c6f3_2_1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86f911c6f3_2_1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872e112002_0_1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872e112002_0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86f911c6f3_2_1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86f911c6f3_2_1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872e112002_0_1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872e112002_0_1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03a51cc02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03a51cc0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86f911c6f3_2_3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86f911c6f3_2_3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9b1f32a38e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9b1f32a38e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872e1aa85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872e1aa85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a03a51cc02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a03a51cc02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9b1f32a38e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9b1f32a38e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99cbc9c2de_2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99cbc9c2de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g99cbc9c2de_2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3" name="Google Shape;2303;g99cbc9c2de_2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99cbc9c2de_2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99cbc9c2de_2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99cbc9c2de_2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99cbc9c2de_2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99cbc9c2de_2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99cbc9c2de_2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99cbc9c2de_2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99cbc9c2de_2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99cbc9c2de_2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99cbc9c2de_2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72e1aa851_6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72e1aa851_6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03d3ff9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603d3ff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2">
  <p:cSld name="CUSTOM_3_1_1_3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ри элемента">
  <p:cSld name="CUSTOM_3_1_1_2_2_1_1_1_1_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1"/>
          <p:cNvSpPr txBox="1"/>
          <p:nvPr>
            <p:ph idx="1" type="body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anchorCtr="0" anchor="t" bIns="0" lIns="0" spcFirstLastPara="1" rIns="180000" wrap="square" tIns="144000">
            <a:noAutofit/>
          </a:bodyPr>
          <a:lstStyle>
            <a:lvl1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indent="-4191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grpSp>
        <p:nvGrpSpPr>
          <p:cNvPr id="211" name="Google Shape;211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11"/>
          <p:cNvSpPr txBox="1"/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" name="Google Shape;217;p11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1"/>
          <p:cNvSpPr txBox="1"/>
          <p:nvPr>
            <p:ph idx="2" type="body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anchorCtr="0" anchor="t" bIns="0" lIns="0" spcFirstLastPara="1" rIns="180000" wrap="square" tIns="144000">
            <a:noAutofit/>
          </a:bodyPr>
          <a:lstStyle>
            <a:lvl1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indent="-4191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221" name="Google Shape;221;p11"/>
          <p:cNvSpPr txBox="1"/>
          <p:nvPr>
            <p:ph idx="3" type="body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anchorCtr="0" anchor="t" bIns="0" lIns="0" spcFirstLastPara="1" rIns="180000" wrap="square" tIns="144000">
            <a:noAutofit/>
          </a:bodyPr>
          <a:lstStyle>
            <a:lvl1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indent="-4191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222" name="Google Shape;222;p11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56pt.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b="0" l="7544" r="0" t="0"/>
          <a:stretch/>
        </p:blipFill>
        <p:spPr>
          <a:xfrm>
            <a:off x="18930390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Большая цифра">
  <p:cSld name="CUSTOM_3_1_1_2_2_1_1_1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2"/>
          <p:cNvSpPr txBox="1"/>
          <p:nvPr>
            <p:ph idx="1" type="subTitle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b="1" sz="23000">
                <a:solidFill>
                  <a:srgbClr val="4BD0A0"/>
                </a:solidFill>
              </a:defRPr>
            </a:lvl1pPr>
            <a:lvl2pPr lvl="1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8" name="Google Shape;228;p12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2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2"/>
          <p:cNvSpPr txBox="1"/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</p:spPr>
        <p:txBody>
          <a:bodyPr anchorCtr="0" anchor="t" bIns="91425" lIns="0" spcFirstLastPara="1" rIns="91425" wrap="square" tIns="126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12"/>
          <p:cNvSpPr txBox="1"/>
          <p:nvPr>
            <p:ph idx="2" type="body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/>
        </p:txBody>
      </p:sp>
      <p:grpSp>
        <p:nvGrpSpPr>
          <p:cNvPr id="232" name="Google Shape;232;p1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CUSTOM_3_1_1_2_1">
    <p:bg>
      <p:bgPr>
        <a:solidFill>
          <a:srgbClr val="4BD0A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"/>
          <p:cNvSpPr txBox="1"/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grpSp>
        <p:nvGrpSpPr>
          <p:cNvPr id="241" name="Google Shape;241;p1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подзаголовков используйте шрифт размером 30pt. </a:t>
            </a:r>
            <a:r>
              <a:rPr lang="ru"/>
              <a:t>Добавьте пустую </a:t>
            </a:r>
            <a:r>
              <a:rPr lang="ru"/>
              <a:t>строку</a:t>
            </a:r>
            <a:r>
              <a:rPr lang="ru"/>
              <a:t>, для отделения заголовка от подзаголовка.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Нижний текстовый блок используйте для написания имени, фамилии и должности.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/>
          <p:nvPr>
            <p:ph idx="1" type="subTitle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Финальный слайд">
  <p:cSld name="CUSTOM_3_1_1_2_1_3">
    <p:bg>
      <p:bgPr>
        <a:solidFill>
          <a:srgbClr val="4BD0A0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14"/>
          <p:cNvSpPr txBox="1"/>
          <p:nvPr>
            <p:ph idx="1" type="subTitle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14"/>
          <p:cNvSpPr txBox="1"/>
          <p:nvPr>
            <p:ph idx="2" type="subTitle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</p:spPr>
        <p:txBody>
          <a:bodyPr anchorCtr="0" anchor="t" bIns="0" lIns="144000" spcFirstLastPara="1" rIns="0" wrap="square" tIns="21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14"/>
          <p:cNvSpPr txBox="1"/>
          <p:nvPr>
            <p:ph idx="3" type="subTitle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</p:spPr>
        <p:txBody>
          <a:bodyPr anchorCtr="0" anchor="t" bIns="0" lIns="144000" spcFirstLastPara="1" rIns="0" wrap="square" tIns="21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59" name="Google Shape;259;p1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14"/>
          <p:cNvSpPr txBox="1"/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grpSp>
        <p:nvGrpSpPr>
          <p:cNvPr id="265" name="Google Shape;265;p14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rect b="b" l="l" r="r" t="t"/>
              <a:pathLst>
                <a:path extrusionOk="0" h="196232" w="196232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rect b="b" l="l" r="r" t="t"/>
              <a:pathLst>
                <a:path extrusionOk="0" h="81394" w="44397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rect b="b" l="l" r="r" t="t"/>
              <a:pathLst>
                <a:path extrusionOk="0" h="87138" w="85503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Финальный слайд 2">
  <p:cSld name="CUSTOM_3_1_1_2_1_3_1">
    <p:bg>
      <p:bgPr>
        <a:solidFill>
          <a:srgbClr val="4BD0A0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15"/>
          <p:cNvSpPr txBox="1"/>
          <p:nvPr>
            <p:ph idx="1" type="subTitle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</p:spPr>
        <p:txBody>
          <a:bodyPr anchorCtr="0" anchor="t" bIns="0" lIns="180000" spcFirstLastPara="1" rIns="0" wrap="square" tIns="21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81" name="Google Shape;281;p1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15"/>
          <p:cNvSpPr txBox="1"/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grpSp>
        <p:nvGrpSpPr>
          <p:cNvPr id="287" name="Google Shape;287;p1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rect b="b" l="l" r="r" t="t"/>
              <a:pathLst>
                <a:path extrusionOk="0" h="196232" w="196232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rect b="b" l="l" r="r" t="t"/>
              <a:pathLst>
                <a:path extrusionOk="0" h="81394" w="44397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551117" y="5925589"/>
            <a:ext cx="748772" cy="748772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rect b="b" l="l" r="r" t="t"/>
              <a:pathLst>
                <a:path extrusionOk="0" h="87138" w="85503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/>
          <p:nvPr>
            <p:ph idx="2" type="subTitle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</p:spPr>
        <p:txBody>
          <a:bodyPr anchorCtr="0" anchor="t" bIns="0" lIns="180000" spcFirstLastPara="1" rIns="0" wrap="square" tIns="21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9" name="Google Shape;299;p15"/>
          <p:cNvSpPr txBox="1"/>
          <p:nvPr>
            <p:ph idx="3" type="subTitle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">
  <p:cSld name="CUSTOM_3_1_1_2_1_2">
    <p:bg>
      <p:bgPr>
        <a:solidFill>
          <a:srgbClr val="4BD0A0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6"/>
          <p:cNvSpPr txBox="1"/>
          <p:nvPr>
            <p:ph idx="1" type="subTitle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9" name="Google Shape;309;p16"/>
          <p:cNvSpPr txBox="1"/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2">
  <p:cSld name="CUSTOM_3_1_1_2_1_2_1">
    <p:bg>
      <p:bgPr>
        <a:solidFill>
          <a:srgbClr val="4BD0A0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7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/>
          <p:nvPr>
            <p:ph idx="1" type="subTitle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</p:spPr>
        <p:txBody>
          <a:bodyPr anchorCtr="0" anchor="t" bIns="0" lIns="0" spcFirstLastPara="1" rIns="91425" wrap="square" tIns="576000">
            <a:noAutofit/>
          </a:bodyPr>
          <a:lstStyle>
            <a:lvl1pPr lvl="0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14" name="Google Shape;314;p1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17"/>
          <p:cNvSpPr txBox="1"/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3_1">
  <p:cSld name="CUSTOM_3_1_1_2_1_2_1_1">
    <p:bg>
      <p:bgPr>
        <a:solidFill>
          <a:srgbClr val="4BD0A0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9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8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18"/>
          <p:cNvSpPr txBox="1"/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3_2">
  <p:cSld name="CUSTOM_3_1_1_2_1_2_1_1_1">
    <p:bg>
      <p:bgPr>
        <a:solidFill>
          <a:srgbClr val="4BD0A0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9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19"/>
          <p:cNvSpPr txBox="1"/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3_3">
  <p:cSld name="CUSTOM_3_1_1_2_1_2_1_1_1_1">
    <p:bg>
      <p:bgPr>
        <a:solidFill>
          <a:srgbClr val="4BD0A0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9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0"/>
          <p:cNvSpPr txBox="1"/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1">
  <p:cSld name="CUSTOM_3_1_1_2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3_4">
  <p:cSld name="CUSTOM_3_1_1_2_1_2_1_1_1_1_1">
    <p:bg>
      <p:bgPr>
        <a:solidFill>
          <a:srgbClr val="4BD0A0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1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1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1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 sz="9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1"/>
          <p:cNvSpPr txBox="1"/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с изображением">
  <p:cSld name="CUSTOM_3_1_1_2_1_1">
    <p:bg>
      <p:bgPr>
        <a:solidFill>
          <a:srgbClr val="4BD0A0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2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2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2"/>
          <p:cNvSpPr txBox="1"/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74" name="Google Shape;374;p22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b="1" lang="ru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6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/>
          <p:nvPr>
            <p:ph idx="1" type="subTitle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1 Зелёный">
  <p:cSld name="CUSTOM_3_1_1_2_1_1_1">
    <p:bg>
      <p:bgPr>
        <a:solidFill>
          <a:srgbClr val="4BD0A0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2">
  <p:cSld name="CUSTOM_3_1_1_3">
    <p:bg>
      <p:bgPr>
        <a:solidFill>
          <a:schemeClr val="lt2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2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91" name="Google Shape;391;p25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1">
  <p:cSld name="CUSTOM_3_1_1_2">
    <p:bg>
      <p:bgPr>
        <a:solidFill>
          <a:schemeClr val="lt2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2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97" name="Google Shape;397;p26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Вертикальный список">
  <p:cSld name="CUSTOM_3_1_1_2_2">
    <p:bg>
      <p:bgPr>
        <a:solidFill>
          <a:schemeClr val="lt2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03" name="Google Shape;403;p2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27"/>
          <p:cNvSpPr txBox="1"/>
          <p:nvPr>
            <p:ph idx="1" type="body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08000">
            <a:noAutofit/>
          </a:bodyPr>
          <a:lstStyle>
            <a:lvl1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4191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indent="-4191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indent="-4191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indent="-4191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indent="-4191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indent="-4191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indent="-4191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indent="-4191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27"/>
          <p:cNvSpPr txBox="1"/>
          <p:nvPr>
            <p:ph type="title"/>
          </p:nvPr>
        </p:nvSpPr>
        <p:spPr>
          <a:xfrm>
            <a:off x="551850" y="489600"/>
            <a:ext cx="15721200" cy="73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09" name="Google Shape;409;p2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10" name="Google Shape;410;p2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Слайд с картикой">
  <p:cSld name="CUSTOM_3_1_1_2_2_2">
    <p:bg>
      <p:bgPr>
        <a:solidFill>
          <a:schemeClr val="lt2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/>
          <p:nvPr/>
        </p:nvSpPr>
        <p:spPr>
          <a:xfrm>
            <a:off x="9254356" y="3026991"/>
            <a:ext cx="8371500" cy="5060700"/>
          </a:xfrm>
          <a:prstGeom prst="roundRect">
            <a:avLst>
              <a:gd fmla="val 4076" name="adj"/>
            </a:avLst>
          </a:prstGeom>
          <a:noFill/>
          <a:ln cap="flat" cmpd="sng" w="9525">
            <a:solidFill>
              <a:srgbClr val="EFEFE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17" name="Google Shape;417;p28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8"/>
          <p:cNvSpPr txBox="1"/>
          <p:nvPr>
            <p:ph idx="1" type="body"/>
          </p:nvPr>
        </p:nvSpPr>
        <p:spPr>
          <a:xfrm>
            <a:off x="551850" y="2952000"/>
            <a:ext cx="8592300" cy="52056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rgbClr val="FFFFFF"/>
                </a:solidFill>
              </a:defRPr>
            </a:lvl1pPr>
            <a:lvl2pPr indent="-4191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>
                <a:solidFill>
                  <a:srgbClr val="FFFFFF"/>
                </a:solidFill>
              </a:defRPr>
            </a:lvl2pPr>
            <a:lvl3pPr indent="-4191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>
                <a:solidFill>
                  <a:srgbClr val="FFFFFF"/>
                </a:solidFill>
              </a:defRPr>
            </a:lvl3pPr>
            <a:lvl4pPr indent="-4191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>
                <a:solidFill>
                  <a:srgbClr val="FFFFFF"/>
                </a:solidFill>
              </a:defRPr>
            </a:lvl4pPr>
            <a:lvl5pPr indent="-4191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>
                <a:solidFill>
                  <a:srgbClr val="FFFFFF"/>
                </a:solidFill>
              </a:defRPr>
            </a:lvl5pPr>
            <a:lvl6pPr indent="-4191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3000">
                <a:solidFill>
                  <a:srgbClr val="FFFFFF"/>
                </a:solidFill>
              </a:defRPr>
            </a:lvl6pPr>
            <a:lvl7pPr indent="-4191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3000">
                <a:solidFill>
                  <a:srgbClr val="FFFFFF"/>
                </a:solidFill>
              </a:defRPr>
            </a:lvl7pPr>
            <a:lvl8pPr indent="-4191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3000">
                <a:solidFill>
                  <a:srgbClr val="FFFFFF"/>
                </a:solidFill>
              </a:defRPr>
            </a:lvl8pPr>
            <a:lvl9pPr indent="-4191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3000"/>
              <a:buChar char="■"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2" name="Google Shape;422;p28"/>
          <p:cNvSpPr txBox="1"/>
          <p:nvPr>
            <p:ph type="title"/>
          </p:nvPr>
        </p:nvSpPr>
        <p:spPr>
          <a:xfrm>
            <a:off x="551850" y="489600"/>
            <a:ext cx="15721200" cy="73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423" name="Google Shape;423;p2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24" name="Google Shape;424;p28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28"/>
          <p:cNvSpPr txBox="1"/>
          <p:nvPr/>
        </p:nvSpPr>
        <p:spPr>
          <a:xfrm>
            <a:off x="11103650" y="5189400"/>
            <a:ext cx="46224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пунктирную рамку)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p28"/>
          <p:cNvSpPr txBox="1"/>
          <p:nvPr>
            <p:ph idx="2" type="body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Цитата с фотографией">
  <p:cSld name="CUSTOM_3_1_1_2_2_1">
    <p:bg>
      <p:bgPr>
        <a:solidFill>
          <a:schemeClr val="lt2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2" name="Google Shape;432;p29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2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7" name="Google Shape;437;p29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/>
          <p:nvPr/>
        </p:nvSpPr>
        <p:spPr>
          <a:xfrm>
            <a:off x="1135125" y="2302850"/>
            <a:ext cx="6016500" cy="60162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7706731" y="2717600"/>
            <a:ext cx="686874" cy="479366"/>
          </a:xfrm>
          <a:custGeom>
            <a:rect b="b" l="l" r="r" t="t"/>
            <a:pathLst>
              <a:path extrusionOk="0" h="191173" w="273928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9"/>
          <p:cNvSpPr txBox="1"/>
          <p:nvPr/>
        </p:nvSpPr>
        <p:spPr>
          <a:xfrm>
            <a:off x="1488544" y="5044975"/>
            <a:ext cx="53196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4" name="Google Shape;444;p29"/>
          <p:cNvSpPr txBox="1"/>
          <p:nvPr>
            <p:ph idx="1" type="subTitle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anchorCtr="0" anchor="t" bIns="0" lIns="0" spcFirstLastPara="1" rIns="0" wrap="square" tIns="19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5" name="Google Shape;445;p29"/>
          <p:cNvSpPr txBox="1"/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anchorCtr="0" anchor="t" bIns="0" lIns="0" spcFirstLastPara="1" rIns="91425" wrap="square" tIns="126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roxima Nova Semibold"/>
              <a:buNone/>
              <a:defRPr sz="30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Цитата">
  <p:cSld name="CUSTOM_3_1_1_2_2_1_1">
    <p:bg>
      <p:bgPr>
        <a:solidFill>
          <a:schemeClr val="lt2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3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48" name="Google Shape;448;p3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3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53" name="Google Shape;453;p3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30"/>
          <p:cNvSpPr txBox="1"/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anchorCtr="0" anchor="t" bIns="0" lIns="0" spcFirstLastPara="1" rIns="91425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Font typeface="Proxima Nova Semibold"/>
              <a:buNone/>
              <a:defRPr sz="9600"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458" name="Google Shape;458;p3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59" name="Google Shape;459;p3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30"/>
          <p:cNvSpPr txBox="1"/>
          <p:nvPr>
            <p:ph idx="1" type="subTitle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Описание спикера">
  <p:cSld name="CUSTOM_3_1_1_2_2_1_1_1">
    <p:bg>
      <p:bgPr>
        <a:solidFill>
          <a:schemeClr val="lt2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1"/>
          <p:cNvSpPr/>
          <p:nvPr/>
        </p:nvSpPr>
        <p:spPr>
          <a:xfrm>
            <a:off x="1044475" y="1288900"/>
            <a:ext cx="5795700" cy="57957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1"/>
          <p:cNvSpPr txBox="1"/>
          <p:nvPr/>
        </p:nvSpPr>
        <p:spPr>
          <a:xfrm>
            <a:off x="1631325" y="3923950"/>
            <a:ext cx="46224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7" name="Google Shape;467;p31"/>
          <p:cNvSpPr txBox="1"/>
          <p:nvPr>
            <p:ph idx="1" type="subTitle"/>
          </p:nvPr>
        </p:nvSpPr>
        <p:spPr>
          <a:xfrm>
            <a:off x="7697850" y="3956450"/>
            <a:ext cx="10038300" cy="990000"/>
          </a:xfrm>
          <a:prstGeom prst="rect">
            <a:avLst/>
          </a:prstGeom>
        </p:spPr>
        <p:txBody>
          <a:bodyPr anchorCtr="0" anchor="t" bIns="0" lIns="0" spcFirstLastPara="1" rIns="0" wrap="square" tIns="144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8" name="Google Shape;468;p31"/>
          <p:cNvSpPr txBox="1"/>
          <p:nvPr>
            <p:ph type="title"/>
          </p:nvPr>
        </p:nvSpPr>
        <p:spPr>
          <a:xfrm>
            <a:off x="7697850" y="1468800"/>
            <a:ext cx="10038300" cy="2484000"/>
          </a:xfrm>
          <a:prstGeom prst="rect">
            <a:avLst/>
          </a:prstGeom>
        </p:spPr>
        <p:txBody>
          <a:bodyPr anchorCtr="0" anchor="t" bIns="0" lIns="0" spcFirstLastPara="1" rIns="91425" wrap="square" tIns="72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9" name="Google Shape;469;p31"/>
          <p:cNvSpPr txBox="1"/>
          <p:nvPr>
            <p:ph idx="2" type="subTitle"/>
          </p:nvPr>
        </p:nvSpPr>
        <p:spPr>
          <a:xfrm>
            <a:off x="8393025" y="5925600"/>
            <a:ext cx="5021700" cy="741600"/>
          </a:xfrm>
          <a:prstGeom prst="rect">
            <a:avLst/>
          </a:prstGeom>
        </p:spPr>
        <p:txBody>
          <a:bodyPr anchorCtr="0" anchor="t" bIns="0" lIns="0" spcFirstLastPara="1" rIns="0" wrap="square" tIns="270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0" name="Google Shape;470;p31"/>
          <p:cNvSpPr txBox="1"/>
          <p:nvPr/>
        </p:nvSpPr>
        <p:spPr>
          <a:xfrm>
            <a:off x="7606575" y="5292000"/>
            <a:ext cx="72285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Аккаунты в соц.сетях</a:t>
            </a:r>
            <a:endParaRPr sz="24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71" name="Google Shape;471;p31"/>
          <p:cNvGrpSpPr/>
          <p:nvPr/>
        </p:nvGrpSpPr>
        <p:grpSpPr>
          <a:xfrm>
            <a:off x="7654890" y="6087600"/>
            <a:ext cx="499901" cy="499901"/>
            <a:chOff x="1190625" y="238125"/>
            <a:chExt cx="4905800" cy="4905800"/>
          </a:xfrm>
        </p:grpSpPr>
        <p:sp>
          <p:nvSpPr>
            <p:cNvPr id="472" name="Google Shape;472;p31"/>
            <p:cNvSpPr/>
            <p:nvPr/>
          </p:nvSpPr>
          <p:spPr>
            <a:xfrm>
              <a:off x="1190625" y="238125"/>
              <a:ext cx="4905800" cy="4905800"/>
            </a:xfrm>
            <a:custGeom>
              <a:rect b="b" l="l" r="r" t="t"/>
              <a:pathLst>
                <a:path extrusionOk="0" h="196232" w="196232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3136650" y="1629200"/>
              <a:ext cx="1109925" cy="2034850"/>
            </a:xfrm>
            <a:custGeom>
              <a:rect b="b" l="l" r="r" t="t"/>
              <a:pathLst>
                <a:path extrusionOk="0" h="81394" w="44397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31"/>
          <p:cNvGrpSpPr/>
          <p:nvPr/>
        </p:nvGrpSpPr>
        <p:grpSpPr>
          <a:xfrm>
            <a:off x="7654612" y="6840000"/>
            <a:ext cx="500468" cy="500468"/>
            <a:chOff x="1190625" y="238125"/>
            <a:chExt cx="5186200" cy="5186200"/>
          </a:xfrm>
        </p:grpSpPr>
        <p:sp>
          <p:nvSpPr>
            <p:cNvPr id="475" name="Google Shape;475;p31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726600" y="1774100"/>
              <a:ext cx="2190150" cy="2190150"/>
            </a:xfrm>
            <a:custGeom>
              <a:rect b="b" l="l" r="r" t="t"/>
              <a:pathLst>
                <a:path extrusionOk="0" h="87606" w="87606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31"/>
          <p:cNvGrpSpPr/>
          <p:nvPr/>
        </p:nvGrpSpPr>
        <p:grpSpPr>
          <a:xfrm>
            <a:off x="7654911" y="7567794"/>
            <a:ext cx="500468" cy="500468"/>
            <a:chOff x="1190625" y="238125"/>
            <a:chExt cx="5186200" cy="5186200"/>
          </a:xfrm>
        </p:grpSpPr>
        <p:sp>
          <p:nvSpPr>
            <p:cNvPr id="478" name="Google Shape;478;p31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2498850" y="1698200"/>
              <a:ext cx="2493825" cy="2264050"/>
            </a:xfrm>
            <a:custGeom>
              <a:rect b="b" l="l" r="r" t="t"/>
              <a:pathLst>
                <a:path extrusionOk="0" h="90562" w="99753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31"/>
          <p:cNvGrpSpPr/>
          <p:nvPr/>
        </p:nvGrpSpPr>
        <p:grpSpPr>
          <a:xfrm>
            <a:off x="7654911" y="8323200"/>
            <a:ext cx="500468" cy="500468"/>
            <a:chOff x="1190625" y="238125"/>
            <a:chExt cx="5186200" cy="5186200"/>
          </a:xfrm>
        </p:grpSpPr>
        <p:sp>
          <p:nvSpPr>
            <p:cNvPr id="481" name="Google Shape;481;p31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2942700" y="1803325"/>
              <a:ext cx="1868925" cy="1757950"/>
            </a:xfrm>
            <a:custGeom>
              <a:rect b="b" l="l" r="r" t="t"/>
              <a:pathLst>
                <a:path extrusionOk="0" h="70318" w="74757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3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84" name="Google Shape;484;p31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8" name="Google Shape;488;p31"/>
          <p:cNvSpPr txBox="1"/>
          <p:nvPr>
            <p:ph idx="3" type="subTitle"/>
          </p:nvPr>
        </p:nvSpPr>
        <p:spPr>
          <a:xfrm>
            <a:off x="8393025" y="6667200"/>
            <a:ext cx="5021700" cy="741600"/>
          </a:xfrm>
          <a:prstGeom prst="rect">
            <a:avLst/>
          </a:prstGeom>
        </p:spPr>
        <p:txBody>
          <a:bodyPr anchorCtr="0" anchor="t" bIns="0" lIns="0" spcFirstLastPara="1" rIns="0" wrap="square" tIns="270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9" name="Google Shape;489;p31"/>
          <p:cNvSpPr txBox="1"/>
          <p:nvPr>
            <p:ph idx="4" type="subTitle"/>
          </p:nvPr>
        </p:nvSpPr>
        <p:spPr>
          <a:xfrm>
            <a:off x="8393025" y="7415694"/>
            <a:ext cx="5021700" cy="741600"/>
          </a:xfrm>
          <a:prstGeom prst="rect">
            <a:avLst/>
          </a:prstGeom>
        </p:spPr>
        <p:txBody>
          <a:bodyPr anchorCtr="0" anchor="t" bIns="0" lIns="0" spcFirstLastPara="1" rIns="0" wrap="square" tIns="270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0" name="Google Shape;490;p31"/>
          <p:cNvSpPr txBox="1"/>
          <p:nvPr>
            <p:ph idx="5" type="subTitle"/>
          </p:nvPr>
        </p:nvSpPr>
        <p:spPr>
          <a:xfrm>
            <a:off x="8393025" y="8163128"/>
            <a:ext cx="5021700" cy="741600"/>
          </a:xfrm>
          <a:prstGeom prst="rect">
            <a:avLst/>
          </a:prstGeom>
        </p:spPr>
        <p:txBody>
          <a:bodyPr anchorCtr="0" anchor="t" bIns="0" lIns="0" spcFirstLastPara="1" rIns="0" wrap="square" tIns="270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Вертикальный список">
  <p:cSld name="CUSTOM_3_1_1_2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08000">
            <a:noAutofit/>
          </a:bodyPr>
          <a:lstStyle>
            <a:lvl1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indent="-4191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indent="-4191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indent="-4191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indent="-4191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indent="-419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indent="-4191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indent="-4191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indent="-419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/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" name="Google Shape;29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Описание спикера 2">
  <p:cSld name="CUSTOM_3_1_1_2_2_1_1_1_2">
    <p:bg>
      <p:bgPr>
        <a:solidFill>
          <a:schemeClr val="lt2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2"/>
          <p:cNvSpPr/>
          <p:nvPr/>
        </p:nvSpPr>
        <p:spPr>
          <a:xfrm>
            <a:off x="566050" y="552662"/>
            <a:ext cx="4290900" cy="42909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2"/>
          <p:cNvSpPr txBox="1"/>
          <p:nvPr/>
        </p:nvSpPr>
        <p:spPr>
          <a:xfrm>
            <a:off x="1000530" y="2351146"/>
            <a:ext cx="34221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4" name="Google Shape;494;p32"/>
          <p:cNvSpPr txBox="1"/>
          <p:nvPr>
            <p:ph idx="1" type="subTitle"/>
          </p:nvPr>
        </p:nvSpPr>
        <p:spPr>
          <a:xfrm>
            <a:off x="6269100" y="3455450"/>
            <a:ext cx="10003800" cy="990000"/>
          </a:xfrm>
          <a:prstGeom prst="rect">
            <a:avLst/>
          </a:prstGeom>
        </p:spPr>
        <p:txBody>
          <a:bodyPr anchorCtr="0" anchor="t" bIns="0" lIns="0" spcFirstLastPara="1" rIns="0" wrap="square" tIns="144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5" name="Google Shape;495;p32"/>
          <p:cNvSpPr txBox="1"/>
          <p:nvPr>
            <p:ph type="title"/>
          </p:nvPr>
        </p:nvSpPr>
        <p:spPr>
          <a:xfrm>
            <a:off x="6268650" y="980391"/>
            <a:ext cx="9597000" cy="2484000"/>
          </a:xfrm>
          <a:prstGeom prst="rect">
            <a:avLst/>
          </a:prstGeom>
        </p:spPr>
        <p:txBody>
          <a:bodyPr anchorCtr="0" anchor="t" bIns="0" lIns="0" spcFirstLastPara="1" rIns="91425" wrap="square" tIns="72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6" name="Google Shape;496;p32"/>
          <p:cNvSpPr txBox="1"/>
          <p:nvPr>
            <p:ph idx="2" type="subTitle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anchorCtr="0" anchor="t" bIns="0" lIns="0" spcFirstLastPara="1" rIns="360000" wrap="square" tIns="198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97" name="Google Shape;497;p3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98" name="Google Shape;498;p32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32"/>
          <p:cNvSpPr txBox="1"/>
          <p:nvPr>
            <p:ph idx="3" type="subTitle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3" name="Google Shape;503;p32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4" name="Google Shape;504;p32"/>
          <p:cNvSpPr txBox="1"/>
          <p:nvPr/>
        </p:nvSpPr>
        <p:spPr>
          <a:xfrm>
            <a:off x="551700" y="8561925"/>
            <a:ext cx="2858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05" name="Google Shape;505;p32"/>
          <p:cNvGrpSpPr/>
          <p:nvPr/>
        </p:nvGrpSpPr>
        <p:grpSpPr>
          <a:xfrm>
            <a:off x="6269103" y="8402679"/>
            <a:ext cx="496958" cy="499901"/>
            <a:chOff x="1190625" y="238125"/>
            <a:chExt cx="4905800" cy="4905800"/>
          </a:xfrm>
        </p:grpSpPr>
        <p:sp>
          <p:nvSpPr>
            <p:cNvPr id="506" name="Google Shape;506;p32"/>
            <p:cNvSpPr/>
            <p:nvPr/>
          </p:nvSpPr>
          <p:spPr>
            <a:xfrm>
              <a:off x="1190625" y="238125"/>
              <a:ext cx="4905800" cy="4905800"/>
            </a:xfrm>
            <a:custGeom>
              <a:rect b="b" l="l" r="r" t="t"/>
              <a:pathLst>
                <a:path extrusionOk="0" h="196232" w="196232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136650" y="1629200"/>
              <a:ext cx="1109925" cy="2034850"/>
            </a:xfrm>
            <a:custGeom>
              <a:rect b="b" l="l" r="r" t="t"/>
              <a:pathLst>
                <a:path extrusionOk="0" h="81394" w="44397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32"/>
          <p:cNvGrpSpPr/>
          <p:nvPr/>
        </p:nvGrpSpPr>
        <p:grpSpPr>
          <a:xfrm>
            <a:off x="6268789" y="9144186"/>
            <a:ext cx="497357" cy="500468"/>
            <a:chOff x="1190625" y="238125"/>
            <a:chExt cx="5186200" cy="5186200"/>
          </a:xfrm>
        </p:grpSpPr>
        <p:sp>
          <p:nvSpPr>
            <p:cNvPr id="509" name="Google Shape;509;p32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2726600" y="1774100"/>
              <a:ext cx="2190150" cy="2190150"/>
            </a:xfrm>
            <a:custGeom>
              <a:rect b="b" l="l" r="r" t="t"/>
              <a:pathLst>
                <a:path extrusionOk="0" h="87606" w="87606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32"/>
          <p:cNvGrpSpPr/>
          <p:nvPr/>
        </p:nvGrpSpPr>
        <p:grpSpPr>
          <a:xfrm>
            <a:off x="11974498" y="8402463"/>
            <a:ext cx="498394" cy="500468"/>
            <a:chOff x="1190625" y="238125"/>
            <a:chExt cx="5186200" cy="5186200"/>
          </a:xfrm>
        </p:grpSpPr>
        <p:sp>
          <p:nvSpPr>
            <p:cNvPr id="512" name="Google Shape;512;p32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2498850" y="1698200"/>
              <a:ext cx="2493825" cy="2264050"/>
            </a:xfrm>
            <a:custGeom>
              <a:rect b="b" l="l" r="r" t="t"/>
              <a:pathLst>
                <a:path extrusionOk="0" h="90562" w="99753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32"/>
          <p:cNvGrpSpPr/>
          <p:nvPr/>
        </p:nvGrpSpPr>
        <p:grpSpPr>
          <a:xfrm>
            <a:off x="11974498" y="9144254"/>
            <a:ext cx="498394" cy="500468"/>
            <a:chOff x="1190625" y="238125"/>
            <a:chExt cx="5186200" cy="5186200"/>
          </a:xfrm>
        </p:grpSpPr>
        <p:sp>
          <p:nvSpPr>
            <p:cNvPr id="515" name="Google Shape;515;p32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942700" y="1803325"/>
              <a:ext cx="1868925" cy="1757950"/>
            </a:xfrm>
            <a:custGeom>
              <a:rect b="b" l="l" r="r" t="t"/>
              <a:pathLst>
                <a:path extrusionOk="0" h="70318" w="74757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" name="Google Shape;517;p32"/>
          <p:cNvSpPr txBox="1"/>
          <p:nvPr>
            <p:ph idx="4" type="subTitle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8" name="Google Shape;518;p32"/>
          <p:cNvSpPr txBox="1"/>
          <p:nvPr>
            <p:ph idx="5" type="subTitle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9" name="Google Shape;519;p32"/>
          <p:cNvSpPr txBox="1"/>
          <p:nvPr>
            <p:ph idx="6" type="subTitle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0" name="Google Shape;520;p32"/>
          <p:cNvSpPr txBox="1"/>
          <p:nvPr>
            <p:ph idx="7" type="subTitle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anchorCtr="0" anchor="t" bIns="0" lIns="0" spcFirstLastPara="1" rIns="0" wrap="square" tIns="198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Шесть элементов">
  <p:cSld name="CUSTOM_3_1_1_2_2_1_1_1_1">
    <p:bg>
      <p:bgPr>
        <a:solidFill>
          <a:schemeClr val="lt2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23" name="Google Shape;523;p3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28" name="Google Shape;528;p3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33" name="Google Shape;533;p3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7" name="Google Shape;537;p33"/>
          <p:cNvSpPr txBox="1"/>
          <p:nvPr>
            <p:ph idx="1" type="body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indent="-3810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indent="-3810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8" name="Google Shape;538;p33"/>
          <p:cNvSpPr/>
          <p:nvPr/>
        </p:nvSpPr>
        <p:spPr>
          <a:xfrm>
            <a:off x="541200" y="2289450"/>
            <a:ext cx="1151100" cy="11511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3"/>
          <p:cNvSpPr/>
          <p:nvPr/>
        </p:nvSpPr>
        <p:spPr>
          <a:xfrm>
            <a:off x="6305825" y="2289450"/>
            <a:ext cx="1151100" cy="11511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3"/>
          <p:cNvSpPr/>
          <p:nvPr/>
        </p:nvSpPr>
        <p:spPr>
          <a:xfrm>
            <a:off x="12015200" y="2289450"/>
            <a:ext cx="1151100" cy="11511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3"/>
          <p:cNvSpPr/>
          <p:nvPr/>
        </p:nvSpPr>
        <p:spPr>
          <a:xfrm>
            <a:off x="541200" y="5749488"/>
            <a:ext cx="1151100" cy="11511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3"/>
          <p:cNvSpPr/>
          <p:nvPr/>
        </p:nvSpPr>
        <p:spPr>
          <a:xfrm>
            <a:off x="6305825" y="5749488"/>
            <a:ext cx="1151100" cy="11511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3"/>
          <p:cNvSpPr/>
          <p:nvPr/>
        </p:nvSpPr>
        <p:spPr>
          <a:xfrm>
            <a:off x="12015200" y="5749488"/>
            <a:ext cx="1151100" cy="11511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3"/>
          <p:cNvSpPr txBox="1"/>
          <p:nvPr>
            <p:ph idx="2" type="body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indent="-3810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indent="-3810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5" name="Google Shape;545;p33"/>
          <p:cNvSpPr txBox="1"/>
          <p:nvPr>
            <p:ph idx="3" type="body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indent="-3810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indent="-3810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6" name="Google Shape;546;p33"/>
          <p:cNvSpPr txBox="1"/>
          <p:nvPr>
            <p:ph idx="4" type="body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indent="-3810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indent="-3810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7" name="Google Shape;547;p33"/>
          <p:cNvSpPr txBox="1"/>
          <p:nvPr>
            <p:ph idx="5" type="body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indent="-3810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indent="-3810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8" name="Google Shape;548;p33"/>
          <p:cNvSpPr txBox="1"/>
          <p:nvPr>
            <p:ph idx="6" type="body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indent="-3810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810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4pPr>
            <a:lvl5pPr indent="-3810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5pPr>
            <a:lvl6pPr indent="-3810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6pPr>
            <a:lvl7pPr indent="-3810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7pPr>
            <a:lvl8pPr indent="-3810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8pPr>
            <a:lvl9pPr indent="-3810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49" name="Google Shape;549;p3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50" name="Google Shape;550;p3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" name="Google Shape;554;p33"/>
          <p:cNvSpPr txBox="1"/>
          <p:nvPr>
            <p:ph type="title"/>
          </p:nvPr>
        </p:nvSpPr>
        <p:spPr>
          <a:xfrm>
            <a:off x="551850" y="489600"/>
            <a:ext cx="14292000" cy="734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ри элемента">
  <p:cSld name="CUSTOM_3_1_1_2_2_1_1_1_1_2">
    <p:bg>
      <p:bgPr>
        <a:solidFill>
          <a:schemeClr val="lt2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57" name="Google Shape;557;p34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" name="Google Shape;561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62" name="Google Shape;562;p34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" name="Google Shape;566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67" name="Google Shape;567;p34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34"/>
          <p:cNvSpPr txBox="1"/>
          <p:nvPr>
            <p:ph idx="1" type="body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anchorCtr="0" anchor="t" bIns="0" lIns="0" spcFirstLastPara="1" rIns="180000" wrap="square" tIns="144000">
            <a:noAutofit/>
          </a:bodyPr>
          <a:lstStyle>
            <a:lvl1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4191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indent="-4191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indent="-4191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indent="-4191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indent="-4191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indent="-4191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indent="-4191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indent="-4191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72" name="Google Shape;572;p3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3" name="Google Shape;573;p34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p34"/>
          <p:cNvSpPr txBox="1"/>
          <p:nvPr>
            <p:ph type="title"/>
          </p:nvPr>
        </p:nvSpPr>
        <p:spPr>
          <a:xfrm>
            <a:off x="551850" y="489600"/>
            <a:ext cx="14292000" cy="734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8" name="Google Shape;578;p34"/>
          <p:cNvSpPr/>
          <p:nvPr/>
        </p:nvSpPr>
        <p:spPr>
          <a:xfrm>
            <a:off x="547200" y="3351600"/>
            <a:ext cx="2333700" cy="23337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4"/>
          <p:cNvSpPr/>
          <p:nvPr/>
        </p:nvSpPr>
        <p:spPr>
          <a:xfrm>
            <a:off x="6268638" y="3351600"/>
            <a:ext cx="2333700" cy="23337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4"/>
          <p:cNvSpPr/>
          <p:nvPr/>
        </p:nvSpPr>
        <p:spPr>
          <a:xfrm>
            <a:off x="12002275" y="3351600"/>
            <a:ext cx="2333700" cy="23337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4"/>
          <p:cNvSpPr txBox="1"/>
          <p:nvPr>
            <p:ph idx="2" type="body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anchorCtr="0" anchor="t" bIns="0" lIns="0" spcFirstLastPara="1" rIns="180000" wrap="square" tIns="144000">
            <a:noAutofit/>
          </a:bodyPr>
          <a:lstStyle>
            <a:lvl1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4191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indent="-4191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indent="-4191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indent="-4191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indent="-4191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indent="-4191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indent="-4191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indent="-4191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2" name="Google Shape;582;p34"/>
          <p:cNvSpPr txBox="1"/>
          <p:nvPr>
            <p:ph idx="3" type="body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anchorCtr="0" anchor="t" bIns="0" lIns="0" spcFirstLastPara="1" rIns="180000" wrap="square" tIns="144000">
            <a:noAutofit/>
          </a:bodyPr>
          <a:lstStyle>
            <a:lvl1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4191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2pPr>
            <a:lvl3pPr indent="-4191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3pPr>
            <a:lvl4pPr indent="-4191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4pPr>
            <a:lvl5pPr indent="-4191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5pPr>
            <a:lvl6pPr indent="-4191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indent="-4191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indent="-4191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indent="-4191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Большая цифра">
  <p:cSld name="CUSTOM_3_1_1_2_2_1_1_1_1_1">
    <p:bg>
      <p:bgPr>
        <a:solidFill>
          <a:schemeClr val="lt2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5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5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5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7" name="Google Shape;587;p35"/>
          <p:cNvSpPr txBox="1"/>
          <p:nvPr>
            <p:ph type="title"/>
          </p:nvPr>
        </p:nvSpPr>
        <p:spPr>
          <a:xfrm>
            <a:off x="4856925" y="5435566"/>
            <a:ext cx="8574000" cy="3218400"/>
          </a:xfrm>
          <a:prstGeom prst="rect">
            <a:avLst/>
          </a:prstGeom>
        </p:spPr>
        <p:txBody>
          <a:bodyPr anchorCtr="0" anchor="t" bIns="91425" lIns="0" spcFirstLastPara="1" rIns="91425" wrap="square" tIns="126000">
            <a:noAutofit/>
          </a:bodyPr>
          <a:lstStyle>
            <a:lvl1pPr lvl="0" rtl="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8" name="Google Shape;588;p35"/>
          <p:cNvSpPr txBox="1"/>
          <p:nvPr>
            <p:ph idx="1" type="body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589" name="Google Shape;589;p35"/>
          <p:cNvSpPr txBox="1"/>
          <p:nvPr>
            <p:ph idx="2" type="subTitle"/>
          </p:nvPr>
        </p:nvSpPr>
        <p:spPr>
          <a:xfrm>
            <a:off x="4856925" y="2217166"/>
            <a:ext cx="8574000" cy="3218400"/>
          </a:xfrm>
          <a:prstGeom prst="rect">
            <a:avLst/>
          </a:prstGeom>
        </p:spPr>
        <p:txBody>
          <a:bodyPr anchorCtr="0" anchor="t" bIns="0" lIns="0" spcFirstLastPara="1" rIns="91425" wrap="square" tIns="144000">
            <a:noAutofit/>
          </a:bodyPr>
          <a:lstStyle>
            <a:lvl1pPr lv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0"/>
              <a:buFont typeface="Proxima Nova Semibold"/>
              <a:buNone/>
              <a:defRPr sz="230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lnSpc>
                <a:spcPct val="5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90" name="Google Shape;590;p3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91" name="Google Shape;591;p35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CUSTOM_3_1_1_2_1">
    <p:bg>
      <p:bgPr>
        <a:solidFill>
          <a:schemeClr val="lt2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6"/>
          <p:cNvSpPr txBox="1"/>
          <p:nvPr>
            <p:ph idx="1" type="subTitle"/>
          </p:nvPr>
        </p:nvSpPr>
        <p:spPr>
          <a:xfrm>
            <a:off x="551850" y="2707200"/>
            <a:ext cx="11433600" cy="1735200"/>
          </a:xfrm>
          <a:prstGeom prst="rect">
            <a:avLst/>
          </a:prstGeom>
        </p:spPr>
        <p:txBody>
          <a:bodyPr anchorCtr="0" anchor="t" bIns="0" lIns="0" spcFirstLastPara="1" rIns="91425" wrap="square" tIns="10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7" name="Google Shape;597;p36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6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6"/>
          <p:cNvSpPr txBox="1"/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600" name="Google Shape;600;p3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01" name="Google Shape;601;p36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5" name="Google Shape;605;p36"/>
          <p:cNvSpPr txBox="1"/>
          <p:nvPr>
            <p:ph idx="2" type="subTitle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Финальный слайд">
  <p:cSld name="CUSTOM_3_1_1_2_1_3">
    <p:bg>
      <p:bgPr>
        <a:solidFill>
          <a:schemeClr val="lt2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37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608" name="Google Shape;608;p37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0" name="Google Shape;610;p37"/>
          <p:cNvSpPr txBox="1"/>
          <p:nvPr>
            <p:ph idx="1" type="subTitle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11" name="Google Shape;611;p37"/>
          <p:cNvSpPr txBox="1"/>
          <p:nvPr>
            <p:ph idx="2" type="subTitle"/>
          </p:nvPr>
        </p:nvSpPr>
        <p:spPr>
          <a:xfrm>
            <a:off x="7859300" y="8908926"/>
            <a:ext cx="3292800" cy="732000"/>
          </a:xfrm>
          <a:prstGeom prst="rect">
            <a:avLst/>
          </a:prstGeom>
        </p:spPr>
        <p:txBody>
          <a:bodyPr anchorCtr="0" anchor="t" bIns="0" lIns="0" spcFirstLastPara="1" rIns="0" wrap="square" tIns="21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/>
        </p:txBody>
      </p:sp>
      <p:sp>
        <p:nvSpPr>
          <p:cNvPr id="612" name="Google Shape;612;p37"/>
          <p:cNvSpPr txBox="1"/>
          <p:nvPr>
            <p:ph idx="3" type="subTitle"/>
          </p:nvPr>
        </p:nvSpPr>
        <p:spPr>
          <a:xfrm>
            <a:off x="12074125" y="8908926"/>
            <a:ext cx="3292800" cy="732000"/>
          </a:xfrm>
          <a:prstGeom prst="rect">
            <a:avLst/>
          </a:prstGeom>
        </p:spPr>
        <p:txBody>
          <a:bodyPr anchorCtr="0" anchor="t" bIns="0" lIns="0" spcFirstLastPara="1" rIns="0" wrap="square" tIns="21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13" name="Google Shape;613;p3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14" name="Google Shape;614;p3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8" name="Google Shape;618;p37"/>
          <p:cNvSpPr txBox="1"/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619" name="Google Shape;619;p37"/>
          <p:cNvSpPr/>
          <p:nvPr/>
        </p:nvSpPr>
        <p:spPr>
          <a:xfrm>
            <a:off x="11230863" y="8956775"/>
            <a:ext cx="684000" cy="6840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0" name="Google Shape;620;p37"/>
          <p:cNvGrpSpPr/>
          <p:nvPr/>
        </p:nvGrpSpPr>
        <p:grpSpPr>
          <a:xfrm>
            <a:off x="11230921" y="8956178"/>
            <a:ext cx="683869" cy="683869"/>
            <a:chOff x="1190625" y="193738"/>
            <a:chExt cx="4905800" cy="4905800"/>
          </a:xfrm>
        </p:grpSpPr>
        <p:sp>
          <p:nvSpPr>
            <p:cNvPr id="621" name="Google Shape;621;p37"/>
            <p:cNvSpPr/>
            <p:nvPr/>
          </p:nvSpPr>
          <p:spPr>
            <a:xfrm>
              <a:off x="1190625" y="193738"/>
              <a:ext cx="4905800" cy="4905800"/>
            </a:xfrm>
            <a:custGeom>
              <a:rect b="b" l="l" r="r" t="t"/>
              <a:pathLst>
                <a:path extrusionOk="0" h="196232" w="196232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088563" y="1629213"/>
              <a:ext cx="1109925" cy="2034850"/>
            </a:xfrm>
            <a:custGeom>
              <a:rect b="b" l="l" r="r" t="t"/>
              <a:pathLst>
                <a:path extrusionOk="0" h="81394" w="44397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37"/>
          <p:cNvGrpSpPr/>
          <p:nvPr/>
        </p:nvGrpSpPr>
        <p:grpSpPr>
          <a:xfrm>
            <a:off x="7019517" y="8956750"/>
            <a:ext cx="684060" cy="684060"/>
            <a:chOff x="1190625" y="238125"/>
            <a:chExt cx="5186200" cy="5186200"/>
          </a:xfrm>
        </p:grpSpPr>
        <p:sp>
          <p:nvSpPr>
            <p:cNvPr id="624" name="Google Shape;624;p37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2761650" y="1809150"/>
              <a:ext cx="2137575" cy="2178450"/>
            </a:xfrm>
            <a:custGeom>
              <a:rect b="b" l="l" r="r" t="t"/>
              <a:pathLst>
                <a:path extrusionOk="0" h="87138" w="85503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37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627" name="Google Shape;627;p3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Финальный слайд 2">
  <p:cSld name="CUSTOM_3_1_1_2_1_3_1">
    <p:bg>
      <p:bgPr>
        <a:solidFill>
          <a:schemeClr val="lt2"/>
        </a:soli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633" name="Google Shape;633;p38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" name="Google Shape;635;p38"/>
          <p:cNvSpPr txBox="1"/>
          <p:nvPr>
            <p:ph idx="1" type="subTitle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36" name="Google Shape;636;p38"/>
          <p:cNvSpPr txBox="1"/>
          <p:nvPr>
            <p:ph idx="2" type="subTitle"/>
          </p:nvPr>
        </p:nvSpPr>
        <p:spPr>
          <a:xfrm>
            <a:off x="1432406" y="5685601"/>
            <a:ext cx="3292800" cy="732000"/>
          </a:xfrm>
          <a:prstGeom prst="rect">
            <a:avLst/>
          </a:prstGeom>
        </p:spPr>
        <p:txBody>
          <a:bodyPr anchorCtr="0" anchor="t" bIns="0" lIns="0" spcFirstLastPara="1" rIns="0" wrap="square" tIns="21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37" name="Google Shape;637;p3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38" name="Google Shape;638;p38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2" name="Google Shape;642;p38"/>
          <p:cNvSpPr txBox="1"/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grpSp>
        <p:nvGrpSpPr>
          <p:cNvPr id="643" name="Google Shape;643;p38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644" name="Google Shape;644;p38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" name="Google Shape;648;p38"/>
          <p:cNvGrpSpPr/>
          <p:nvPr/>
        </p:nvGrpSpPr>
        <p:grpSpPr>
          <a:xfrm>
            <a:off x="551846" y="6939578"/>
            <a:ext cx="683869" cy="683869"/>
            <a:chOff x="1190625" y="193738"/>
            <a:chExt cx="4905800" cy="4905800"/>
          </a:xfrm>
        </p:grpSpPr>
        <p:sp>
          <p:nvSpPr>
            <p:cNvPr id="649" name="Google Shape;649;p38"/>
            <p:cNvSpPr/>
            <p:nvPr/>
          </p:nvSpPr>
          <p:spPr>
            <a:xfrm>
              <a:off x="1190625" y="193738"/>
              <a:ext cx="4905800" cy="4905800"/>
            </a:xfrm>
            <a:custGeom>
              <a:rect b="b" l="l" r="r" t="t"/>
              <a:pathLst>
                <a:path extrusionOk="0" h="196232" w="196232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3088563" y="1629213"/>
              <a:ext cx="1109925" cy="2034850"/>
            </a:xfrm>
            <a:custGeom>
              <a:rect b="b" l="l" r="r" t="t"/>
              <a:pathLst>
                <a:path extrusionOk="0" h="81394" w="44397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651" name="Google Shape;651;p38"/>
          <p:cNvGrpSpPr/>
          <p:nvPr/>
        </p:nvGrpSpPr>
        <p:grpSpPr>
          <a:xfrm>
            <a:off x="551842" y="5738350"/>
            <a:ext cx="684060" cy="684060"/>
            <a:chOff x="7019517" y="8956750"/>
            <a:chExt cx="684060" cy="684060"/>
          </a:xfrm>
        </p:grpSpPr>
        <p:sp>
          <p:nvSpPr>
            <p:cNvPr id="652" name="Google Shape;652;p38"/>
            <p:cNvSpPr/>
            <p:nvPr/>
          </p:nvSpPr>
          <p:spPr>
            <a:xfrm>
              <a:off x="7019517" y="8956750"/>
              <a:ext cx="684060" cy="68406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7226735" y="9163968"/>
              <a:ext cx="281946" cy="287338"/>
            </a:xfrm>
            <a:custGeom>
              <a:rect b="b" l="l" r="r" t="t"/>
              <a:pathLst>
                <a:path extrusionOk="0" h="87138" w="85503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54" name="Google Shape;654;p38"/>
          <p:cNvSpPr txBox="1"/>
          <p:nvPr>
            <p:ph idx="3" type="subTitle"/>
          </p:nvPr>
        </p:nvSpPr>
        <p:spPr>
          <a:xfrm>
            <a:off x="1432406" y="6921601"/>
            <a:ext cx="3292800" cy="732000"/>
          </a:xfrm>
          <a:prstGeom prst="rect">
            <a:avLst/>
          </a:prstGeom>
        </p:spPr>
        <p:txBody>
          <a:bodyPr anchorCtr="0" anchor="t" bIns="0" lIns="0" spcFirstLastPara="1" rIns="0" wrap="square" tIns="21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">
  <p:cSld name="CUSTOM_3_1_1_2_1_2">
    <p:bg>
      <p:bgPr>
        <a:solidFill>
          <a:schemeClr val="lt2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3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57" name="Google Shape;657;p39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1" name="Google Shape;661;p39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9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9"/>
          <p:cNvSpPr txBox="1"/>
          <p:nvPr>
            <p:ph idx="1" type="subTitle"/>
          </p:nvPr>
        </p:nvSpPr>
        <p:spPr>
          <a:xfrm>
            <a:off x="9089997" y="7644591"/>
            <a:ext cx="2932500" cy="229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500000"/>
              </a:lnSpc>
              <a:spcBef>
                <a:spcPts val="3200"/>
              </a:spcBef>
              <a:spcAft>
                <a:spcPts val="32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4" name="Google Shape;664;p39"/>
          <p:cNvSpPr txBox="1"/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5" name="Google Shape;665;p39"/>
          <p:cNvSpPr txBox="1"/>
          <p:nvPr>
            <p:ph idx="2" type="subTitle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anchorCtr="0" anchor="t" bIns="0" lIns="0" spcFirstLastPara="1" rIns="91425" wrap="square" tIns="10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2">
  <p:cSld name="CUSTOM_3_1_1_2_1_2_1">
    <p:bg>
      <p:bgPr>
        <a:solidFill>
          <a:schemeClr val="lt2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0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0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9" name="Google Shape;669;p40"/>
          <p:cNvSpPr txBox="1"/>
          <p:nvPr>
            <p:ph idx="1" type="subTitle"/>
          </p:nvPr>
        </p:nvSpPr>
        <p:spPr>
          <a:xfrm>
            <a:off x="9136434" y="6096918"/>
            <a:ext cx="2790000" cy="2186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500000"/>
              </a:lnSpc>
              <a:spcBef>
                <a:spcPts val="32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500000"/>
              </a:lnSpc>
              <a:spcBef>
                <a:spcPts val="3200"/>
              </a:spcBef>
              <a:spcAft>
                <a:spcPts val="32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70" name="Google Shape;670;p4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71" name="Google Shape;671;p4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5" name="Google Shape;675;p40"/>
          <p:cNvSpPr txBox="1"/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6" name="Google Shape;676;p40"/>
          <p:cNvSpPr txBox="1"/>
          <p:nvPr>
            <p:ph idx="2" type="subTitle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anchorCtr="0" anchor="t" bIns="0" lIns="0" spcFirstLastPara="1" rIns="91425" wrap="square" tIns="10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3_1">
  <p:cSld name="CUSTOM_3_1_1_2_1_2_1_1">
    <p:bg>
      <p:bgPr>
        <a:solidFill>
          <a:schemeClr val="lt2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1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1</a:t>
            </a:r>
            <a:endParaRPr sz="96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79" name="Google Shape;679;p41"/>
          <p:cNvSpPr/>
          <p:nvPr/>
        </p:nvSpPr>
        <p:spPr>
          <a:xfrm>
            <a:off x="9143868" y="4572012"/>
            <a:ext cx="4572000" cy="4572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1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1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2" name="Google Shape;682;p4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83" name="Google Shape;683;p41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7" name="Google Shape;687;p41"/>
          <p:cNvSpPr txBox="1"/>
          <p:nvPr>
            <p:ph idx="1" type="subTitle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anchorCtr="0" anchor="t" bIns="0" lIns="0" spcFirstLastPara="1" rIns="91425" wrap="square" tIns="10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Слайд с картинкой">
  <p:cSld name="CUSTOM_3_1_1_2_2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fmla="val 6404" name="adj"/>
            </a:avLst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5"/>
          <p:cNvSpPr txBox="1"/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grpSp>
        <p:nvGrpSpPr>
          <p:cNvPr id="42" name="Google Shape;42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 для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49" name="Google Shape;49;p5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изображение на слайд, затем </a:t>
            </a:r>
            <a:br>
              <a:rPr lang="ru"/>
            </a:br>
            <a:r>
              <a:rPr lang="ru"/>
              <a:t>с помощью инструмента </a:t>
            </a:r>
            <a:r>
              <a:rPr b="1" lang="ru"/>
              <a:t>Обрезка</a:t>
            </a:r>
            <a:r>
              <a:rPr lang="ru"/>
              <a:t> выберете </a:t>
            </a:r>
            <a:br>
              <a:rPr lang="ru"/>
            </a:br>
            <a:r>
              <a:rPr lang="ru"/>
              <a:t>обрезку с помощью прямоугольника </a:t>
            </a:r>
            <a:br>
              <a:rPr lang="ru"/>
            </a:br>
            <a:r>
              <a:rPr lang="ru"/>
              <a:t>с закруглёнными углами.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Добавьте чёрную обводку в 8 пикселей. Поместите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/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</a:t>
            </a:r>
            <a:br>
              <a:rPr lang="ru"/>
            </a:br>
            <a:r>
              <a:rPr lang="ru"/>
              <a:t>и </a:t>
            </a:r>
            <a:r>
              <a:rPr lang="ru"/>
              <a:t>выровняйте</a:t>
            </a:r>
            <a:r>
              <a:rPr lang="ru"/>
              <a:t> иллюстрацию по заданным направляющим. Изображение должно </a:t>
            </a:r>
            <a:br>
              <a:rPr lang="ru"/>
            </a:br>
            <a:r>
              <a:rPr lang="ru"/>
              <a:t>перекрывать собой пунктирную линию.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/>
          <p:nvPr>
            <p:ph idx="2" type="body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08000">
            <a:noAutofit/>
          </a:bodyPr>
          <a:lstStyle>
            <a:lvl1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indent="-4191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indent="-4191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indent="-4191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indent="-4191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indent="-4191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indent="-4191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indent="-4191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indent="-419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/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3_2">
  <p:cSld name="CUSTOM_3_1_1_2_1_2_1_1_1">
    <p:bg>
      <p:bgPr>
        <a:solidFill>
          <a:schemeClr val="lt2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2"/>
          <p:cNvSpPr/>
          <p:nvPr/>
        </p:nvSpPr>
        <p:spPr>
          <a:xfrm>
            <a:off x="9143868" y="4572012"/>
            <a:ext cx="4572000" cy="4572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2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2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2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2</a:t>
            </a:r>
            <a:endParaRPr sz="9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694" name="Google Shape;694;p4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95" name="Google Shape;695;p42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9" name="Google Shape;699;p42"/>
          <p:cNvSpPr txBox="1"/>
          <p:nvPr>
            <p:ph idx="1" type="subTitle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anchorCtr="0" anchor="t" bIns="0" lIns="0" spcFirstLastPara="1" rIns="91425" wrap="square" tIns="10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0" name="Google Shape;700;p42"/>
          <p:cNvSpPr txBox="1"/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3_3">
  <p:cSld name="CUSTOM_3_1_1_2_1_2_1_1_1_1">
    <p:bg>
      <p:bgPr>
        <a:solidFill>
          <a:schemeClr val="lt2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3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3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3"/>
          <p:cNvSpPr/>
          <p:nvPr/>
        </p:nvSpPr>
        <p:spPr>
          <a:xfrm>
            <a:off x="9143693" y="4572012"/>
            <a:ext cx="4572000" cy="4572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3</a:t>
            </a: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05" name="Google Shape;705;p43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6" name="Google Shape;706;p4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07" name="Google Shape;707;p4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1" name="Google Shape;711;p43"/>
          <p:cNvSpPr txBox="1"/>
          <p:nvPr>
            <p:ph idx="1" type="subTitle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anchorCtr="0" anchor="t" bIns="0" lIns="0" spcFirstLastPara="1" rIns="91425" wrap="square" tIns="10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2" name="Google Shape;712;p43"/>
          <p:cNvSpPr txBox="1"/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Proxima Nova Semibold"/>
              <a:buNone/>
              <a:defRPr sz="9600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3_4">
  <p:cSld name="CUSTOM_3_1_1_2_1_2_1_1_1_1_1">
    <p:bg>
      <p:bgPr>
        <a:solidFill>
          <a:schemeClr val="lt2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4"/>
          <p:cNvSpPr/>
          <p:nvPr/>
        </p:nvSpPr>
        <p:spPr>
          <a:xfrm>
            <a:off x="0" y="4572012"/>
            <a:ext cx="4572000" cy="4572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4"/>
          <p:cNvSpPr/>
          <p:nvPr/>
        </p:nvSpPr>
        <p:spPr>
          <a:xfrm>
            <a:off x="4572000" y="4572162"/>
            <a:ext cx="4571700" cy="4571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44"/>
          <p:cNvSpPr/>
          <p:nvPr/>
        </p:nvSpPr>
        <p:spPr>
          <a:xfrm>
            <a:off x="9143868" y="4572012"/>
            <a:ext cx="4572000" cy="4572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4"/>
          <p:cNvSpPr/>
          <p:nvPr/>
        </p:nvSpPr>
        <p:spPr>
          <a:xfrm>
            <a:off x="13715978" y="4572012"/>
            <a:ext cx="4572000" cy="4572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4</a:t>
            </a:r>
            <a:endParaRPr sz="9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718" name="Google Shape;718;p4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19" name="Google Shape;719;p44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4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3" name="Google Shape;723;p44"/>
          <p:cNvSpPr txBox="1"/>
          <p:nvPr>
            <p:ph idx="1" type="subTitle"/>
          </p:nvPr>
        </p:nvSpPr>
        <p:spPr>
          <a:xfrm>
            <a:off x="551850" y="2707200"/>
            <a:ext cx="10004400" cy="1735200"/>
          </a:xfrm>
          <a:prstGeom prst="rect">
            <a:avLst/>
          </a:prstGeom>
        </p:spPr>
        <p:txBody>
          <a:bodyPr anchorCtr="0" anchor="t" bIns="0" lIns="0" spcFirstLastPara="1" rIns="91425" wrap="square" tIns="10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24" name="Google Shape;724;p44"/>
          <p:cNvSpPr txBox="1"/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roxima Nova Semibold"/>
              <a:buNone/>
              <a:defRPr sz="96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с изображением">
  <p:cSld name="CUSTOM_3_1_1_2_1_1">
    <p:bg>
      <p:bgPr>
        <a:solidFill>
          <a:schemeClr val="lt2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5"/>
          <p:cNvSpPr/>
          <p:nvPr/>
        </p:nvSpPr>
        <p:spPr>
          <a:xfrm>
            <a:off x="9037655" y="623009"/>
            <a:ext cx="8413500" cy="841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5"/>
          <p:cNvSpPr/>
          <p:nvPr/>
        </p:nvSpPr>
        <p:spPr>
          <a:xfrm>
            <a:off x="9602760" y="1144088"/>
            <a:ext cx="8365800" cy="83655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5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Место для круглой фотографии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29" name="Google Shape;729;p4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30" name="Google Shape;730;p45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5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4" name="Google Shape;734;p45"/>
          <p:cNvSpPr txBox="1"/>
          <p:nvPr>
            <p:ph idx="1" type="subTitle"/>
          </p:nvPr>
        </p:nvSpPr>
        <p:spPr>
          <a:xfrm>
            <a:off x="551850" y="2707200"/>
            <a:ext cx="8592000" cy="1735200"/>
          </a:xfrm>
          <a:prstGeom prst="rect">
            <a:avLst/>
          </a:prstGeom>
        </p:spPr>
        <p:txBody>
          <a:bodyPr anchorCtr="0" anchor="t" bIns="0" lIns="0" spcFirstLastPara="1" rIns="91425" wrap="square" tIns="10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5" name="Google Shape;735;p45"/>
          <p:cNvSpPr txBox="1"/>
          <p:nvPr>
            <p:ph type="title"/>
          </p:nvPr>
        </p:nvSpPr>
        <p:spPr>
          <a:xfrm>
            <a:off x="551850" y="489600"/>
            <a:ext cx="12862800" cy="2462400"/>
          </a:xfrm>
          <a:prstGeom prst="rect">
            <a:avLst/>
          </a:prstGeom>
        </p:spPr>
        <p:txBody>
          <a:bodyPr anchorCtr="0" anchor="t" bIns="0" lIns="0" spcFirstLastPara="1" rIns="0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6" name="Google Shape;736;p45"/>
          <p:cNvSpPr txBox="1"/>
          <p:nvPr>
            <p:ph idx="2" type="subTitle"/>
          </p:nvPr>
        </p:nvSpPr>
        <p:spPr>
          <a:xfrm>
            <a:off x="540000" y="8157600"/>
            <a:ext cx="5728500" cy="172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Цитата с фотографией">
  <p:cSld name="CUSTOM_3_1_1_2_2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7706731" y="2717600"/>
            <a:ext cx="686874" cy="479366"/>
          </a:xfrm>
          <a:custGeom>
            <a:rect b="b" l="l" r="r" t="t"/>
            <a:pathLst>
              <a:path extrusionOk="0" h="191173" w="273928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/>
          <p:nvPr>
            <p:ph idx="1" type="subTitle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anchorCtr="0" anchor="t" bIns="0" lIns="0" spcFirstLastPara="1" rIns="0" wrap="square" tIns="198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6"/>
          <p:cNvSpPr txBox="1"/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anchorCtr="0" anchor="t" bIns="0" lIns="0" spcFirstLastPara="1" rIns="91425" wrap="square" tIns="126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6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b="1" lang="ru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Цитата">
  <p:cSld name="CUSTOM_3_1_1_2_2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7"/>
          <p:cNvSpPr txBox="1"/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anchorCtr="0" anchor="t" bIns="0" lIns="0" spcFirstLastPara="1" rIns="91425" wrap="square" tIns="36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b="1" sz="9600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86" name="Google Shape;86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7"/>
          <p:cNvSpPr txBox="1"/>
          <p:nvPr>
            <p:ph idx="1" type="subTitle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Описание спикера">
  <p:cSld name="CUSTOM_3_1_1_2_2_1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/>
          <p:nvPr>
            <p:ph idx="1" type="subTitle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8"/>
          <p:cNvSpPr txBox="1"/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7" name="Google Shape;97;p8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rect b="b" l="l" r="r" t="t"/>
              <a:pathLst>
                <a:path extrusionOk="0" h="196232" w="196232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rect b="b" l="l" r="r" t="t"/>
              <a:pathLst>
                <a:path extrusionOk="0" h="81394" w="44397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rect b="b" l="l" r="r" t="t"/>
              <a:pathLst>
                <a:path extrusionOk="0" h="87606" w="87606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rect b="b" l="l" r="r" t="t"/>
              <a:pathLst>
                <a:path extrusionOk="0" h="90562" w="99753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rect b="b" l="l" r="r" t="t"/>
              <a:pathLst>
                <a:path extrusionOk="0" h="70318" w="74757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8"/>
          <p:cNvSpPr txBox="1"/>
          <p:nvPr>
            <p:ph idx="2" type="subTitle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8"/>
          <p:cNvSpPr txBox="1"/>
          <p:nvPr>
            <p:ph idx="3" type="subTitle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8"/>
          <p:cNvSpPr txBox="1"/>
          <p:nvPr>
            <p:ph idx="4" type="subTitle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8"/>
          <p:cNvSpPr txBox="1"/>
          <p:nvPr>
            <p:ph idx="5" type="subTitle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b="1" lang="ru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Описание спикера 2">
  <p:cSld name="CUSTOM_3_1_1_2_2_1_1_1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9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9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/>
          <p:nvPr>
            <p:ph idx="1" type="subTitle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</p:spPr>
        <p:txBody>
          <a:bodyPr anchorCtr="0" anchor="t" bIns="0" lIns="0" spcFirstLastPara="1" rIns="0" wrap="square" tIns="216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9"/>
          <p:cNvSpPr txBox="1"/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</p:spPr>
        <p:txBody>
          <a:bodyPr anchorCtr="0" anchor="b" bIns="0" lIns="0" spcFirstLastPara="1" rIns="91425" wrap="square" tIns="7200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8" name="Google Shape;128;p9"/>
          <p:cNvSpPr txBox="1"/>
          <p:nvPr>
            <p:ph idx="2" type="subTitle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anchorCtr="0" anchor="t" bIns="0" lIns="0" spcFirstLastPara="1" rIns="360000" wrap="square" tIns="18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9" name="Google Shape;129;p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9"/>
          <p:cNvSpPr txBox="1"/>
          <p:nvPr>
            <p:ph idx="3" type="subTitle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9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0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rect b="b" l="l" r="r" t="t"/>
              <a:pathLst>
                <a:path extrusionOk="0" h="196232" w="196232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rect b="b" l="l" r="r" t="t"/>
              <a:pathLst>
                <a:path extrusionOk="0" h="81394" w="44397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rect b="b" l="l" r="r" t="t"/>
              <a:pathLst>
                <a:path extrusionOk="0" h="87606" w="87606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rect b="b" l="l" r="r" t="t"/>
              <a:pathLst>
                <a:path extrusionOk="0" h="90562" w="99753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rect b="b" l="l" r="r" t="t"/>
              <a:pathLst>
                <a:path extrusionOk="0" h="70318" w="74757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9"/>
          <p:cNvSpPr txBox="1"/>
          <p:nvPr>
            <p:ph idx="4" type="subTitle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9"/>
          <p:cNvSpPr txBox="1"/>
          <p:nvPr>
            <p:ph idx="5" type="subTitle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9"/>
          <p:cNvSpPr txBox="1"/>
          <p:nvPr>
            <p:ph idx="6" type="subTitle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anchorCtr="0" anchor="t" bIns="0" lIns="0" spcFirstLastPara="1" rIns="0" wrap="square" tIns="12600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9"/>
          <p:cNvSpPr txBox="1"/>
          <p:nvPr>
            <p:ph idx="7" type="subTitle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anchorCtr="0" anchor="t" bIns="0" lIns="0" spcFirstLastPara="1" rIns="0" wrap="square" tIns="18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9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b="1" lang="ru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Шесть элементов">
  <p:cSld name="CUSTOM_3_1_1_2_2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0"/>
          <p:cNvSpPr txBox="1"/>
          <p:nvPr>
            <p:ph idx="1" type="body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74" name="Google Shape;174;p10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0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0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0"/>
          <p:cNvSpPr txBox="1"/>
          <p:nvPr>
            <p:ph idx="2" type="body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81" name="Google Shape;181;p10"/>
          <p:cNvSpPr txBox="1"/>
          <p:nvPr>
            <p:ph idx="3" type="body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82" name="Google Shape;182;p10"/>
          <p:cNvSpPr txBox="1"/>
          <p:nvPr>
            <p:ph idx="4" type="body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83" name="Google Shape;183;p10"/>
          <p:cNvSpPr txBox="1"/>
          <p:nvPr>
            <p:ph idx="5" type="body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84" name="Google Shape;184;p10"/>
          <p:cNvSpPr txBox="1"/>
          <p:nvPr>
            <p:ph idx="6" type="body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grpSp>
        <p:nvGrpSpPr>
          <p:cNvPr id="185" name="Google Shape;185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10"/>
          <p:cNvSpPr txBox="1"/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" name="Google Shape;191;p10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30pt.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33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4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7" name="Google Shape;387;p2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8" name="Google Shape;388;p2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 algn="r"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buNone/>
              <a:defRPr sz="2000">
                <a:solidFill>
                  <a:schemeClr val="dk2"/>
                </a:solidFill>
              </a:defRPr>
            </a:lvl2pPr>
            <a:lvl3pPr lvl="2" rtl="0" algn="r">
              <a:buNone/>
              <a:defRPr sz="2000">
                <a:solidFill>
                  <a:schemeClr val="dk2"/>
                </a:solidFill>
              </a:defRPr>
            </a:lvl3pPr>
            <a:lvl4pPr lvl="3" rtl="0" algn="r">
              <a:buNone/>
              <a:defRPr sz="2000">
                <a:solidFill>
                  <a:schemeClr val="dk2"/>
                </a:solidFill>
              </a:defRPr>
            </a:lvl4pPr>
            <a:lvl5pPr lvl="4" rtl="0" algn="r">
              <a:buNone/>
              <a:defRPr sz="2000">
                <a:solidFill>
                  <a:schemeClr val="dk2"/>
                </a:solidFill>
              </a:defRPr>
            </a:lvl5pPr>
            <a:lvl6pPr lvl="5" rtl="0" algn="r">
              <a:buNone/>
              <a:defRPr sz="2000">
                <a:solidFill>
                  <a:schemeClr val="dk2"/>
                </a:solidFill>
              </a:defRPr>
            </a:lvl6pPr>
            <a:lvl7pPr lvl="6" rtl="0" algn="r">
              <a:buNone/>
              <a:defRPr sz="2000">
                <a:solidFill>
                  <a:schemeClr val="dk2"/>
                </a:solidFill>
              </a:defRPr>
            </a:lvl7pPr>
            <a:lvl8pPr lvl="7" rtl="0" algn="r">
              <a:buNone/>
              <a:defRPr sz="2000">
                <a:solidFill>
                  <a:schemeClr val="dk2"/>
                </a:solidFill>
              </a:defRPr>
            </a:lvl8pPr>
            <a:lvl9pPr lvl="8" rtl="0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jpg"/><Relationship Id="rId4" Type="http://schemas.openxmlformats.org/officeDocument/2006/relationships/image" Target="../media/image33.jpg"/><Relationship Id="rId5" Type="http://schemas.openxmlformats.org/officeDocument/2006/relationships/image" Target="../media/image37.jpg"/><Relationship Id="rId6" Type="http://schemas.openxmlformats.org/officeDocument/2006/relationships/image" Target="../media/image36.jpg"/><Relationship Id="rId7" Type="http://schemas.openxmlformats.org/officeDocument/2006/relationships/image" Target="../media/image28.jpg"/><Relationship Id="rId8" Type="http://schemas.openxmlformats.org/officeDocument/2006/relationships/image" Target="../media/image3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5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66.xml"/><Relationship Id="rId10" Type="http://schemas.openxmlformats.org/officeDocument/2006/relationships/slide" Target="/ppt/slides/slide66.xml"/><Relationship Id="rId13" Type="http://schemas.openxmlformats.org/officeDocument/2006/relationships/slide" Target="/ppt/slides/slide66.xml"/><Relationship Id="rId12" Type="http://schemas.openxmlformats.org/officeDocument/2006/relationships/slide" Target="/ppt/slides/slide6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1EeIeY4_ybcJmGMg6DGL1SdrHzocHd9Ml/view?usp=sharing" TargetMode="External"/><Relationship Id="rId4" Type="http://schemas.openxmlformats.org/officeDocument/2006/relationships/slide" Target="/ppt/slides/slide59.xml"/><Relationship Id="rId9" Type="http://schemas.openxmlformats.org/officeDocument/2006/relationships/slide" Target="/ppt/slides/slide66.xml"/><Relationship Id="rId14" Type="http://schemas.openxmlformats.org/officeDocument/2006/relationships/slide" Target="/ppt/slides/slide66.xml"/><Relationship Id="rId5" Type="http://schemas.openxmlformats.org/officeDocument/2006/relationships/slide" Target="/ppt/slides/slide59.xml"/><Relationship Id="rId6" Type="http://schemas.openxmlformats.org/officeDocument/2006/relationships/slide" Target="/ppt/slides/slide59.xml"/><Relationship Id="rId7" Type="http://schemas.openxmlformats.org/officeDocument/2006/relationships/slide" Target="/ppt/slides/slide7.xml"/><Relationship Id="rId8" Type="http://schemas.openxmlformats.org/officeDocument/2006/relationships/slide" Target="/ppt/slides/slide7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www.flaticon.com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unsplash.com/" TargetMode="External"/><Relationship Id="rId4" Type="http://schemas.openxmlformats.org/officeDocument/2006/relationships/hyperlink" Target="https://www.pexels.com/ru-ru/" TargetMode="External"/><Relationship Id="rId5" Type="http://schemas.openxmlformats.org/officeDocument/2006/relationships/hyperlink" Target="https://pixabay.com/ru/" TargetMode="External"/><Relationship Id="rId6" Type="http://schemas.openxmlformats.org/officeDocument/2006/relationships/image" Target="../media/image26.jpg"/><Relationship Id="rId7" Type="http://schemas.openxmlformats.org/officeDocument/2006/relationships/image" Target="../media/image25.png"/><Relationship Id="rId8" Type="http://schemas.openxmlformats.org/officeDocument/2006/relationships/image" Target="../media/image2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6"/>
          <p:cNvSpPr txBox="1"/>
          <p:nvPr/>
        </p:nvSpPr>
        <p:spPr>
          <a:xfrm>
            <a:off x="9144000" y="489600"/>
            <a:ext cx="5699700" cy="9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latin typeface="Proxima Nova"/>
                <a:ea typeface="Proxima Nova"/>
                <a:cs typeface="Proxima Nova"/>
                <a:sym typeface="Proxima Nova"/>
              </a:rPr>
              <a:t>Основной текст, 18/1.0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Привязывается к базовым линиям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Проснувшись однажды утром после беспокойного сна, Грегор Замза обнаружил, что он у себя в постели превратился в страшное насекомое. Лежа на панцирнотвердой спине, он видел, стоило ему приподнять голову, свой коричневый, выпуклый, разделенный дугообразными чешуйками живот, на</a:t>
            </a: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верхушке которого еле держалось готовое вот-вот окончательно сползти одеяло. Его многочисленные, убого тонкие по сравнению с остальным телом ножки беспомощно копошились у него перед глазами. «Что со мной случилось?» — подумал он. Это не было сном. Его комната, настоящая, разве что слишком маленькая, но обычная комната, мирно покоилась в своих четырех хорошо знакомых стенах. Над столом, где были разложены распакованные образцы сукон — Замза был коммивояжером, — висел портрет, который он недавно вырезал из иллюстрированного журнала и вставил в красивую золоченую рамку. На портрете была изображена дама в меховой шляпе и боа, она сидела очень прямо и протягивала зрителю тяжелую меховую муфту, в которой целиком исчезала ее рука. Затем взгляд Грегора устремился в окно, и пасмурная погода — слышно было, как по жести подоконника стучат капли дождя — привела его и вовсе в грустное настроение. «Хорошо бы еще немного поспать и забыть всю эту чепуху», — подумал он, но это было совершенно неосуществимо, он привык спать на правом боку, а в теперешнем своем...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2" name="Google Shape;742;p46"/>
          <p:cNvSpPr txBox="1"/>
          <p:nvPr/>
        </p:nvSpPr>
        <p:spPr>
          <a:xfrm>
            <a:off x="551850" y="489600"/>
            <a:ext cx="71469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Заголовок слайда, 56/0.8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43" name="Google Shape;743;p46"/>
          <p:cNvSpPr txBox="1"/>
          <p:nvPr/>
        </p:nvSpPr>
        <p:spPr>
          <a:xfrm>
            <a:off x="550900" y="2217225"/>
            <a:ext cx="71472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Подзаголовки,</a:t>
            </a: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30/1.0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44" name="Google Shape;744;p46"/>
          <p:cNvGrpSpPr/>
          <p:nvPr/>
        </p:nvGrpSpPr>
        <p:grpSpPr>
          <a:xfrm>
            <a:off x="16273202" y="1714642"/>
            <a:ext cx="504510" cy="504510"/>
            <a:chOff x="5372100" y="3505200"/>
            <a:chExt cx="666900" cy="666900"/>
          </a:xfrm>
        </p:grpSpPr>
        <p:sp>
          <p:nvSpPr>
            <p:cNvPr id="745" name="Google Shape;745;p46"/>
            <p:cNvSpPr/>
            <p:nvPr/>
          </p:nvSpPr>
          <p:spPr>
            <a:xfrm>
              <a:off x="5372100" y="3505200"/>
              <a:ext cx="666900" cy="6669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6"/>
            <p:cNvSpPr txBox="1"/>
            <p:nvPr/>
          </p:nvSpPr>
          <p:spPr>
            <a:xfrm>
              <a:off x="5440737" y="3568838"/>
              <a:ext cx="514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600"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1</a:t>
              </a:r>
              <a:endParaRPr sz="1600"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sp>
        <p:nvSpPr>
          <p:cNvPr id="747" name="Google Shape;747;p46"/>
          <p:cNvSpPr txBox="1"/>
          <p:nvPr/>
        </p:nvSpPr>
        <p:spPr>
          <a:xfrm>
            <a:off x="16273050" y="489600"/>
            <a:ext cx="14646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Текст для сносок и примечаний,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14/1.0. Привязы- вается к базо-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вым линиям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8" name="Google Shape;748;p46"/>
          <p:cNvSpPr txBox="1"/>
          <p:nvPr/>
        </p:nvSpPr>
        <p:spPr>
          <a:xfrm>
            <a:off x="550900" y="3196275"/>
            <a:ext cx="71481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latin typeface="Proxima Nova"/>
                <a:ea typeface="Proxima Nova"/>
                <a:cs typeface="Proxima Nova"/>
                <a:sym typeface="Proxima Nova"/>
              </a:rPr>
              <a:t>Подзаголовки</a:t>
            </a:r>
            <a:r>
              <a:rPr b="1" lang="ru" sz="2400">
                <a:latin typeface="Proxima Nova"/>
                <a:ea typeface="Proxima Nova"/>
                <a:cs typeface="Proxima Nova"/>
                <a:sym typeface="Proxima Nova"/>
              </a:rPr>
              <a:t>, 24/1.0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9" name="Google Shape;749;p46"/>
          <p:cNvSpPr txBox="1"/>
          <p:nvPr/>
        </p:nvSpPr>
        <p:spPr>
          <a:xfrm>
            <a:off x="550900" y="6177600"/>
            <a:ext cx="71472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Заголовок шмуцтитула,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96/0.8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55"/>
          <p:cNvGrpSpPr/>
          <p:nvPr/>
        </p:nvGrpSpPr>
        <p:grpSpPr>
          <a:xfrm>
            <a:off x="552000" y="2462338"/>
            <a:ext cx="10004250" cy="489600"/>
            <a:chOff x="552000" y="2462338"/>
            <a:chExt cx="10004250" cy="489600"/>
          </a:xfrm>
        </p:grpSpPr>
        <p:sp>
          <p:nvSpPr>
            <p:cNvPr id="881" name="Google Shape;881;p55"/>
            <p:cNvSpPr txBox="1"/>
            <p:nvPr/>
          </p:nvSpPr>
          <p:spPr>
            <a:xfrm>
              <a:off x="1981050" y="246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Построение маркетинговой стратегии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2" name="Google Shape;882;p55"/>
            <p:cNvSpPr/>
            <p:nvPr/>
          </p:nvSpPr>
          <p:spPr>
            <a:xfrm>
              <a:off x="552000" y="2464138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</p:grpSp>
      <p:grpSp>
        <p:nvGrpSpPr>
          <p:cNvPr id="883" name="Google Shape;883;p55"/>
          <p:cNvGrpSpPr/>
          <p:nvPr/>
        </p:nvGrpSpPr>
        <p:grpSpPr>
          <a:xfrm>
            <a:off x="551843" y="3452400"/>
            <a:ext cx="10004407" cy="500400"/>
            <a:chOff x="551843" y="3452400"/>
            <a:chExt cx="10004407" cy="500400"/>
          </a:xfrm>
        </p:grpSpPr>
        <p:sp>
          <p:nvSpPr>
            <p:cNvPr id="884" name="Google Shape;884;p55"/>
            <p:cNvSpPr txBox="1"/>
            <p:nvPr/>
          </p:nvSpPr>
          <p:spPr>
            <a:xfrm>
              <a:off x="1981050" y="3452400"/>
              <a:ext cx="8575200" cy="5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Performance-маркетинг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5" name="Google Shape;885;p55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grpSp>
        <p:nvGrpSpPr>
          <p:cNvPr id="886" name="Google Shape;886;p55"/>
          <p:cNvGrpSpPr/>
          <p:nvPr/>
        </p:nvGrpSpPr>
        <p:grpSpPr>
          <a:xfrm>
            <a:off x="551993" y="4442400"/>
            <a:ext cx="10004257" cy="504000"/>
            <a:chOff x="551993" y="4442400"/>
            <a:chExt cx="10004257" cy="504000"/>
          </a:xfrm>
        </p:grpSpPr>
        <p:sp>
          <p:nvSpPr>
            <p:cNvPr id="887" name="Google Shape;887;p55"/>
            <p:cNvSpPr txBox="1"/>
            <p:nvPr/>
          </p:nvSpPr>
          <p:spPr>
            <a:xfrm>
              <a:off x="1981050" y="4442400"/>
              <a:ext cx="85752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Работа с базой клиентов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88" name="Google Shape;888;p55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  <p:grpSp>
        <p:nvGrpSpPr>
          <p:cNvPr id="889" name="Google Shape;889;p55"/>
          <p:cNvGrpSpPr/>
          <p:nvPr/>
        </p:nvGrpSpPr>
        <p:grpSpPr>
          <a:xfrm>
            <a:off x="551993" y="5435938"/>
            <a:ext cx="10004257" cy="489600"/>
            <a:chOff x="551993" y="5435938"/>
            <a:chExt cx="10004257" cy="489600"/>
          </a:xfrm>
        </p:grpSpPr>
        <p:sp>
          <p:nvSpPr>
            <p:cNvPr id="890" name="Google Shape;890;p55"/>
            <p:cNvSpPr txBox="1"/>
            <p:nvPr/>
          </p:nvSpPr>
          <p:spPr>
            <a:xfrm>
              <a:off x="1981050" y="54359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Определение KPI и настройка аналитики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1" name="Google Shape;891;p55"/>
            <p:cNvSpPr/>
            <p:nvPr/>
          </p:nvSpPr>
          <p:spPr>
            <a:xfrm>
              <a:off x="551993" y="5437738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</p:grpSp>
      <p:grpSp>
        <p:nvGrpSpPr>
          <p:cNvPr id="892" name="Google Shape;892;p55"/>
          <p:cNvGrpSpPr/>
          <p:nvPr/>
        </p:nvGrpSpPr>
        <p:grpSpPr>
          <a:xfrm>
            <a:off x="551993" y="6422338"/>
            <a:ext cx="10004257" cy="489600"/>
            <a:chOff x="551993" y="6422338"/>
            <a:chExt cx="10004257" cy="489600"/>
          </a:xfrm>
        </p:grpSpPr>
        <p:sp>
          <p:nvSpPr>
            <p:cNvPr id="893" name="Google Shape;893;p55"/>
            <p:cNvSpPr txBox="1"/>
            <p:nvPr/>
          </p:nvSpPr>
          <p:spPr>
            <a:xfrm>
              <a:off x="1981050" y="6422338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Контент и SMM-стратегия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4" name="Google Shape;894;p55"/>
            <p:cNvSpPr/>
            <p:nvPr/>
          </p:nvSpPr>
          <p:spPr>
            <a:xfrm>
              <a:off x="551993" y="6424138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/>
            </a:p>
          </p:txBody>
        </p:sp>
      </p:grpSp>
      <p:grpSp>
        <p:nvGrpSpPr>
          <p:cNvPr id="895" name="Google Shape;895;p55"/>
          <p:cNvGrpSpPr/>
          <p:nvPr/>
        </p:nvGrpSpPr>
        <p:grpSpPr>
          <a:xfrm>
            <a:off x="551993" y="7416000"/>
            <a:ext cx="10004257" cy="486000"/>
            <a:chOff x="551993" y="7416000"/>
            <a:chExt cx="10004257" cy="486000"/>
          </a:xfrm>
        </p:grpSpPr>
        <p:sp>
          <p:nvSpPr>
            <p:cNvPr id="896" name="Google Shape;896;p55"/>
            <p:cNvSpPr txBox="1"/>
            <p:nvPr/>
          </p:nvSpPr>
          <p:spPr>
            <a:xfrm>
              <a:off x="1981050" y="7416000"/>
              <a:ext cx="8575200" cy="4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Сайт и Landing Page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97" name="Google Shape;897;p55"/>
            <p:cNvSpPr/>
            <p:nvPr/>
          </p:nvSpPr>
          <p:spPr>
            <a:xfrm>
              <a:off x="551993" y="74160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b="1"/>
            </a:p>
          </p:txBody>
        </p:sp>
      </p:grpSp>
      <p:grpSp>
        <p:nvGrpSpPr>
          <p:cNvPr id="898" name="Google Shape;898;p55"/>
          <p:cNvGrpSpPr/>
          <p:nvPr/>
        </p:nvGrpSpPr>
        <p:grpSpPr>
          <a:xfrm>
            <a:off x="551893" y="8409475"/>
            <a:ext cx="10004357" cy="489600"/>
            <a:chOff x="551893" y="8409475"/>
            <a:chExt cx="10004357" cy="489600"/>
          </a:xfrm>
        </p:grpSpPr>
        <p:sp>
          <p:nvSpPr>
            <p:cNvPr id="899" name="Google Shape;899;p55"/>
            <p:cNvSpPr txBox="1"/>
            <p:nvPr/>
          </p:nvSpPr>
          <p:spPr>
            <a:xfrm>
              <a:off x="1981050" y="8409475"/>
              <a:ext cx="85752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00" name="Google Shape;900;p55"/>
            <p:cNvSpPr/>
            <p:nvPr/>
          </p:nvSpPr>
          <p:spPr>
            <a:xfrm>
              <a:off x="551893" y="8411275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b="1"/>
            </a:p>
          </p:txBody>
        </p:sp>
      </p:grpSp>
      <p:sp>
        <p:nvSpPr>
          <p:cNvPr id="901" name="Google Shape;901;p55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План занятия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56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План занятия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07" name="Google Shape;907;p56"/>
          <p:cNvGrpSpPr/>
          <p:nvPr/>
        </p:nvGrpSpPr>
        <p:grpSpPr>
          <a:xfrm>
            <a:off x="552000" y="2463188"/>
            <a:ext cx="8591850" cy="489725"/>
            <a:chOff x="552000" y="2462275"/>
            <a:chExt cx="8591850" cy="489725"/>
          </a:xfrm>
        </p:grpSpPr>
        <p:sp>
          <p:nvSpPr>
            <p:cNvPr id="908" name="Google Shape;908;p56"/>
            <p:cNvSpPr txBox="1"/>
            <p:nvPr/>
          </p:nvSpPr>
          <p:spPr>
            <a:xfrm>
              <a:off x="1981050" y="2462275"/>
              <a:ext cx="716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Построение маркетинговой стратегии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09" name="Google Shape;909;p56"/>
            <p:cNvSpPr/>
            <p:nvPr/>
          </p:nvSpPr>
          <p:spPr>
            <a:xfrm>
              <a:off x="552000" y="24660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</p:grpSp>
      <p:grpSp>
        <p:nvGrpSpPr>
          <p:cNvPr id="910" name="Google Shape;910;p56"/>
          <p:cNvGrpSpPr/>
          <p:nvPr/>
        </p:nvGrpSpPr>
        <p:grpSpPr>
          <a:xfrm>
            <a:off x="551843" y="3452400"/>
            <a:ext cx="8592007" cy="500400"/>
            <a:chOff x="551843" y="3452400"/>
            <a:chExt cx="8592007" cy="500400"/>
          </a:xfrm>
        </p:grpSpPr>
        <p:sp>
          <p:nvSpPr>
            <p:cNvPr id="911" name="Google Shape;911;p56"/>
            <p:cNvSpPr txBox="1"/>
            <p:nvPr/>
          </p:nvSpPr>
          <p:spPr>
            <a:xfrm>
              <a:off x="1981050" y="3452400"/>
              <a:ext cx="7162800" cy="5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Performance-маркетинг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12" name="Google Shape;912;p56"/>
            <p:cNvSpPr/>
            <p:nvPr/>
          </p:nvSpPr>
          <p:spPr>
            <a:xfrm>
              <a:off x="551843" y="34596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grpSp>
        <p:nvGrpSpPr>
          <p:cNvPr id="913" name="Google Shape;913;p56"/>
          <p:cNvGrpSpPr/>
          <p:nvPr/>
        </p:nvGrpSpPr>
        <p:grpSpPr>
          <a:xfrm>
            <a:off x="551993" y="4442400"/>
            <a:ext cx="8591857" cy="504000"/>
            <a:chOff x="551993" y="4442400"/>
            <a:chExt cx="8591857" cy="504000"/>
          </a:xfrm>
        </p:grpSpPr>
        <p:sp>
          <p:nvSpPr>
            <p:cNvPr id="914" name="Google Shape;914;p56"/>
            <p:cNvSpPr txBox="1"/>
            <p:nvPr/>
          </p:nvSpPr>
          <p:spPr>
            <a:xfrm>
              <a:off x="1981050" y="4442400"/>
              <a:ext cx="71628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Работа с базой клиентов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15" name="Google Shape;915;p56"/>
            <p:cNvSpPr/>
            <p:nvPr/>
          </p:nvSpPr>
          <p:spPr>
            <a:xfrm>
              <a:off x="551993" y="4451400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  <p:grpSp>
        <p:nvGrpSpPr>
          <p:cNvPr id="916" name="Google Shape;916;p56"/>
          <p:cNvGrpSpPr/>
          <p:nvPr/>
        </p:nvGrpSpPr>
        <p:grpSpPr>
          <a:xfrm>
            <a:off x="551993" y="5435938"/>
            <a:ext cx="8591857" cy="489600"/>
            <a:chOff x="551993" y="5435938"/>
            <a:chExt cx="8591857" cy="489600"/>
          </a:xfrm>
        </p:grpSpPr>
        <p:sp>
          <p:nvSpPr>
            <p:cNvPr id="917" name="Google Shape;917;p56"/>
            <p:cNvSpPr txBox="1"/>
            <p:nvPr/>
          </p:nvSpPr>
          <p:spPr>
            <a:xfrm>
              <a:off x="1981050" y="5435938"/>
              <a:ext cx="71628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Определение KPI и настройка аналитики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18" name="Google Shape;918;p56"/>
            <p:cNvSpPr/>
            <p:nvPr/>
          </p:nvSpPr>
          <p:spPr>
            <a:xfrm>
              <a:off x="551993" y="5437738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</p:grpSp>
      <p:grpSp>
        <p:nvGrpSpPr>
          <p:cNvPr id="919" name="Google Shape;919;p56"/>
          <p:cNvGrpSpPr/>
          <p:nvPr/>
        </p:nvGrpSpPr>
        <p:grpSpPr>
          <a:xfrm>
            <a:off x="9144093" y="2463250"/>
            <a:ext cx="8591757" cy="489600"/>
            <a:chOff x="9144093" y="2464225"/>
            <a:chExt cx="8591757" cy="489600"/>
          </a:xfrm>
        </p:grpSpPr>
        <p:sp>
          <p:nvSpPr>
            <p:cNvPr id="920" name="Google Shape;920;p56"/>
            <p:cNvSpPr txBox="1"/>
            <p:nvPr/>
          </p:nvSpPr>
          <p:spPr>
            <a:xfrm>
              <a:off x="10556250" y="2464225"/>
              <a:ext cx="71796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Контент и SMM-стратегия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21" name="Google Shape;921;p56"/>
            <p:cNvSpPr/>
            <p:nvPr/>
          </p:nvSpPr>
          <p:spPr>
            <a:xfrm>
              <a:off x="9144093" y="2466025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/>
            </a:p>
          </p:txBody>
        </p:sp>
      </p:grpSp>
      <p:grpSp>
        <p:nvGrpSpPr>
          <p:cNvPr id="922" name="Google Shape;922;p56"/>
          <p:cNvGrpSpPr/>
          <p:nvPr/>
        </p:nvGrpSpPr>
        <p:grpSpPr>
          <a:xfrm>
            <a:off x="9144093" y="3459594"/>
            <a:ext cx="8591757" cy="486013"/>
            <a:chOff x="9144093" y="3457888"/>
            <a:chExt cx="8591757" cy="486013"/>
          </a:xfrm>
        </p:grpSpPr>
        <p:sp>
          <p:nvSpPr>
            <p:cNvPr id="923" name="Google Shape;923;p56"/>
            <p:cNvSpPr txBox="1"/>
            <p:nvPr/>
          </p:nvSpPr>
          <p:spPr>
            <a:xfrm>
              <a:off x="10556250" y="3457900"/>
              <a:ext cx="7179600" cy="4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Сайт и Landing Page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24" name="Google Shape;924;p56"/>
            <p:cNvSpPr/>
            <p:nvPr/>
          </p:nvSpPr>
          <p:spPr>
            <a:xfrm>
              <a:off x="9144093" y="3457888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b="1"/>
            </a:p>
          </p:txBody>
        </p:sp>
      </p:grpSp>
      <p:grpSp>
        <p:nvGrpSpPr>
          <p:cNvPr id="925" name="Google Shape;925;p56"/>
          <p:cNvGrpSpPr/>
          <p:nvPr/>
        </p:nvGrpSpPr>
        <p:grpSpPr>
          <a:xfrm>
            <a:off x="9143993" y="4449600"/>
            <a:ext cx="8591857" cy="489600"/>
            <a:chOff x="9143993" y="4451375"/>
            <a:chExt cx="8591857" cy="489600"/>
          </a:xfrm>
        </p:grpSpPr>
        <p:sp>
          <p:nvSpPr>
            <p:cNvPr id="926" name="Google Shape;926;p56"/>
            <p:cNvSpPr txBox="1"/>
            <p:nvPr/>
          </p:nvSpPr>
          <p:spPr>
            <a:xfrm>
              <a:off x="10556250" y="4451375"/>
              <a:ext cx="71796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27" name="Google Shape;927;p56"/>
            <p:cNvSpPr/>
            <p:nvPr/>
          </p:nvSpPr>
          <p:spPr>
            <a:xfrm>
              <a:off x="9143993" y="4453163"/>
              <a:ext cx="486000" cy="4860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6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b="1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57"/>
          <p:cNvGrpSpPr/>
          <p:nvPr/>
        </p:nvGrpSpPr>
        <p:grpSpPr>
          <a:xfrm>
            <a:off x="551850" y="2952000"/>
            <a:ext cx="4305000" cy="1245600"/>
            <a:chOff x="551850" y="2952000"/>
            <a:chExt cx="4305000" cy="1245600"/>
          </a:xfrm>
        </p:grpSpPr>
        <p:sp>
          <p:nvSpPr>
            <p:cNvPr id="933" name="Google Shape;933;p57"/>
            <p:cNvSpPr/>
            <p:nvPr/>
          </p:nvSpPr>
          <p:spPr>
            <a:xfrm>
              <a:off x="551850" y="2952000"/>
              <a:ext cx="1245600" cy="12456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3200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  <p:sp>
          <p:nvSpPr>
            <p:cNvPr id="934" name="Google Shape;934;p57"/>
            <p:cNvSpPr txBox="1"/>
            <p:nvPr/>
          </p:nvSpPr>
          <p:spPr>
            <a:xfrm>
              <a:off x="1981050" y="2952000"/>
              <a:ext cx="2875800" cy="12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Построение маркетинговой стратегии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35" name="Google Shape;935;p57"/>
          <p:cNvGrpSpPr/>
          <p:nvPr/>
        </p:nvGrpSpPr>
        <p:grpSpPr>
          <a:xfrm>
            <a:off x="4856930" y="2952298"/>
            <a:ext cx="4286920" cy="1245602"/>
            <a:chOff x="4856930" y="2952298"/>
            <a:chExt cx="4286920" cy="1245602"/>
          </a:xfrm>
        </p:grpSpPr>
        <p:sp>
          <p:nvSpPr>
            <p:cNvPr id="936" name="Google Shape;936;p57"/>
            <p:cNvSpPr/>
            <p:nvPr/>
          </p:nvSpPr>
          <p:spPr>
            <a:xfrm>
              <a:off x="4856930" y="2952298"/>
              <a:ext cx="1245600" cy="12456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200"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  <p:sp>
          <p:nvSpPr>
            <p:cNvPr id="937" name="Google Shape;937;p57"/>
            <p:cNvSpPr txBox="1"/>
            <p:nvPr/>
          </p:nvSpPr>
          <p:spPr>
            <a:xfrm>
              <a:off x="6268650" y="2952300"/>
              <a:ext cx="2875200" cy="12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Performance-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маркетинг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38" name="Google Shape;938;p57"/>
          <p:cNvGrpSpPr/>
          <p:nvPr/>
        </p:nvGrpSpPr>
        <p:grpSpPr>
          <a:xfrm>
            <a:off x="9143838" y="2952200"/>
            <a:ext cx="4272613" cy="1245698"/>
            <a:chOff x="9143838" y="2952200"/>
            <a:chExt cx="4272613" cy="1245698"/>
          </a:xfrm>
        </p:grpSpPr>
        <p:sp>
          <p:nvSpPr>
            <p:cNvPr id="939" name="Google Shape;939;p57"/>
            <p:cNvSpPr/>
            <p:nvPr/>
          </p:nvSpPr>
          <p:spPr>
            <a:xfrm>
              <a:off x="9143838" y="2952298"/>
              <a:ext cx="1245600" cy="12456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200"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  <p:sp>
          <p:nvSpPr>
            <p:cNvPr id="940" name="Google Shape;940;p57"/>
            <p:cNvSpPr txBox="1"/>
            <p:nvPr/>
          </p:nvSpPr>
          <p:spPr>
            <a:xfrm>
              <a:off x="10556250" y="2952200"/>
              <a:ext cx="2860200" cy="12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Работа с базой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клиентов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41" name="Google Shape;941;p57"/>
          <p:cNvGrpSpPr/>
          <p:nvPr/>
        </p:nvGrpSpPr>
        <p:grpSpPr>
          <a:xfrm>
            <a:off x="551850" y="5428801"/>
            <a:ext cx="4305000" cy="1245600"/>
            <a:chOff x="551850" y="5428801"/>
            <a:chExt cx="4305000" cy="1245600"/>
          </a:xfrm>
        </p:grpSpPr>
        <p:sp>
          <p:nvSpPr>
            <p:cNvPr id="942" name="Google Shape;942;p57"/>
            <p:cNvSpPr/>
            <p:nvPr/>
          </p:nvSpPr>
          <p:spPr>
            <a:xfrm>
              <a:off x="551850" y="5428801"/>
              <a:ext cx="1245600" cy="12456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3200"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  <p:sp>
          <p:nvSpPr>
            <p:cNvPr id="943" name="Google Shape;943;p57"/>
            <p:cNvSpPr txBox="1"/>
            <p:nvPr/>
          </p:nvSpPr>
          <p:spPr>
            <a:xfrm>
              <a:off x="1981050" y="5436000"/>
              <a:ext cx="2875800" cy="12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Определение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KPI и настройка аналитики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44" name="Google Shape;944;p57"/>
          <p:cNvGrpSpPr/>
          <p:nvPr/>
        </p:nvGrpSpPr>
        <p:grpSpPr>
          <a:xfrm>
            <a:off x="4856930" y="5428951"/>
            <a:ext cx="4330120" cy="1245600"/>
            <a:chOff x="4856930" y="5428951"/>
            <a:chExt cx="4330120" cy="1245600"/>
          </a:xfrm>
        </p:grpSpPr>
        <p:sp>
          <p:nvSpPr>
            <p:cNvPr id="945" name="Google Shape;945;p57"/>
            <p:cNvSpPr/>
            <p:nvPr/>
          </p:nvSpPr>
          <p:spPr>
            <a:xfrm>
              <a:off x="4856930" y="5428951"/>
              <a:ext cx="1245600" cy="12456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200"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/>
            </a:p>
          </p:txBody>
        </p:sp>
        <p:sp>
          <p:nvSpPr>
            <p:cNvPr id="946" name="Google Shape;946;p57"/>
            <p:cNvSpPr txBox="1"/>
            <p:nvPr/>
          </p:nvSpPr>
          <p:spPr>
            <a:xfrm>
              <a:off x="6268650" y="5436001"/>
              <a:ext cx="2918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Контент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и SMM-стратегия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47" name="Google Shape;947;p57"/>
          <p:cNvGrpSpPr/>
          <p:nvPr/>
        </p:nvGrpSpPr>
        <p:grpSpPr>
          <a:xfrm>
            <a:off x="9143838" y="5421750"/>
            <a:ext cx="4272613" cy="1245600"/>
            <a:chOff x="9143838" y="5421750"/>
            <a:chExt cx="4272613" cy="1245600"/>
          </a:xfrm>
        </p:grpSpPr>
        <p:sp>
          <p:nvSpPr>
            <p:cNvPr id="948" name="Google Shape;948;p57"/>
            <p:cNvSpPr/>
            <p:nvPr/>
          </p:nvSpPr>
          <p:spPr>
            <a:xfrm>
              <a:off x="9143838" y="5421750"/>
              <a:ext cx="1245600" cy="12456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200"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b="1"/>
            </a:p>
          </p:txBody>
        </p:sp>
        <p:sp>
          <p:nvSpPr>
            <p:cNvPr id="949" name="Google Shape;949;p57"/>
            <p:cNvSpPr txBox="1"/>
            <p:nvPr/>
          </p:nvSpPr>
          <p:spPr>
            <a:xfrm>
              <a:off x="10556250" y="5428800"/>
              <a:ext cx="28602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Сайт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и Landing Page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50" name="Google Shape;950;p57"/>
          <p:cNvGrpSpPr/>
          <p:nvPr/>
        </p:nvGrpSpPr>
        <p:grpSpPr>
          <a:xfrm>
            <a:off x="551844" y="7905596"/>
            <a:ext cx="4305006" cy="1245600"/>
            <a:chOff x="551844" y="7905596"/>
            <a:chExt cx="4305006" cy="1245600"/>
          </a:xfrm>
        </p:grpSpPr>
        <p:sp>
          <p:nvSpPr>
            <p:cNvPr id="951" name="Google Shape;951;p57"/>
            <p:cNvSpPr/>
            <p:nvPr/>
          </p:nvSpPr>
          <p:spPr>
            <a:xfrm>
              <a:off x="551844" y="7905596"/>
              <a:ext cx="1245600" cy="12456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3200"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b="1"/>
            </a:p>
          </p:txBody>
        </p:sp>
        <p:sp>
          <p:nvSpPr>
            <p:cNvPr id="952" name="Google Shape;952;p57"/>
            <p:cNvSpPr txBox="1"/>
            <p:nvPr/>
          </p:nvSpPr>
          <p:spPr>
            <a:xfrm>
              <a:off x="1981050" y="7905600"/>
              <a:ext cx="2875800" cy="12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53" name="Google Shape;953;p57"/>
          <p:cNvGrpSpPr/>
          <p:nvPr/>
        </p:nvGrpSpPr>
        <p:grpSpPr>
          <a:xfrm>
            <a:off x="4856930" y="7905596"/>
            <a:ext cx="4287220" cy="1245600"/>
            <a:chOff x="4856930" y="7905596"/>
            <a:chExt cx="4287220" cy="1245600"/>
          </a:xfrm>
        </p:grpSpPr>
        <p:sp>
          <p:nvSpPr>
            <p:cNvPr id="954" name="Google Shape;954;p57"/>
            <p:cNvSpPr/>
            <p:nvPr/>
          </p:nvSpPr>
          <p:spPr>
            <a:xfrm>
              <a:off x="4856930" y="7905596"/>
              <a:ext cx="1245600" cy="12456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3200">
                  <a:latin typeface="Proxima Nova"/>
                  <a:ea typeface="Proxima Nova"/>
                  <a:cs typeface="Proxima Nova"/>
                  <a:sym typeface="Proxima Nova"/>
                </a:rPr>
                <a:t>8</a:t>
              </a:r>
              <a:endParaRPr b="1"/>
            </a:p>
          </p:txBody>
        </p:sp>
        <p:sp>
          <p:nvSpPr>
            <p:cNvPr id="955" name="Google Shape;955;p57"/>
            <p:cNvSpPr txBox="1"/>
            <p:nvPr/>
          </p:nvSpPr>
          <p:spPr>
            <a:xfrm>
              <a:off x="6268650" y="7905600"/>
              <a:ext cx="28755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SEO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56" name="Google Shape;956;p57"/>
          <p:cNvGrpSpPr/>
          <p:nvPr/>
        </p:nvGrpSpPr>
        <p:grpSpPr>
          <a:xfrm>
            <a:off x="9143838" y="7905596"/>
            <a:ext cx="4272613" cy="1245600"/>
            <a:chOff x="9143838" y="7905596"/>
            <a:chExt cx="4272613" cy="1245600"/>
          </a:xfrm>
        </p:grpSpPr>
        <p:sp>
          <p:nvSpPr>
            <p:cNvPr id="957" name="Google Shape;957;p57"/>
            <p:cNvSpPr/>
            <p:nvPr/>
          </p:nvSpPr>
          <p:spPr>
            <a:xfrm>
              <a:off x="9143838" y="7905596"/>
              <a:ext cx="1245600" cy="12456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200">
                  <a:latin typeface="Proxima Nova"/>
                  <a:ea typeface="Proxima Nova"/>
                  <a:cs typeface="Proxima Nova"/>
                  <a:sym typeface="Proxima Nova"/>
                </a:rPr>
                <a:t>9</a:t>
              </a:r>
              <a:endParaRPr b="1"/>
            </a:p>
          </p:txBody>
        </p:sp>
        <p:sp>
          <p:nvSpPr>
            <p:cNvPr id="958" name="Google Shape;958;p57"/>
            <p:cNvSpPr txBox="1"/>
            <p:nvPr/>
          </p:nvSpPr>
          <p:spPr>
            <a:xfrm>
              <a:off x="10556250" y="7905600"/>
              <a:ext cx="2860200" cy="12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Таргетированная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реклама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959" name="Google Shape;959;p57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План занятия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00" y="489600"/>
            <a:ext cx="4305300" cy="4305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65" name="Google Shape;965;p58"/>
          <p:cNvSpPr txBox="1"/>
          <p:nvPr/>
        </p:nvSpPr>
        <p:spPr>
          <a:xfrm>
            <a:off x="6268650" y="731550"/>
            <a:ext cx="8575200" cy="223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Константин</a:t>
            </a:r>
            <a:b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Константинопольский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6" name="Google Shape;966;p58"/>
          <p:cNvSpPr txBox="1"/>
          <p:nvPr/>
        </p:nvSpPr>
        <p:spPr>
          <a:xfrm>
            <a:off x="6268675" y="2949150"/>
            <a:ext cx="85752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Управляющий партнер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7" name="Google Shape;967;p58"/>
          <p:cNvSpPr txBox="1"/>
          <p:nvPr/>
        </p:nvSpPr>
        <p:spPr>
          <a:xfrm>
            <a:off x="551850" y="5434025"/>
            <a:ext cx="28584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8" name="Google Shape;968;p58"/>
          <p:cNvSpPr txBox="1"/>
          <p:nvPr/>
        </p:nvSpPr>
        <p:spPr>
          <a:xfrm>
            <a:off x="6268850" y="5429250"/>
            <a:ext cx="5716500" cy="27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2400" lvl="0" marL="36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Font typeface="Proxima Nova"/>
              <a:buChar char="●"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Эксперт по повышению эффективности отделов продаж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2400" lvl="0" marL="360000" rtl="0" algn="l"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Font typeface="Proxima Nova"/>
              <a:buChar char="●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Управляющий партнёр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SalesUp Consult, к.э.н.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9" name="Google Shape;969;p58"/>
          <p:cNvSpPr txBox="1"/>
          <p:nvPr/>
        </p:nvSpPr>
        <p:spPr>
          <a:xfrm>
            <a:off x="551700" y="8401050"/>
            <a:ext cx="2862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0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соцсетях: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70" name="Google Shape;970;p58"/>
          <p:cNvGrpSpPr/>
          <p:nvPr/>
        </p:nvGrpSpPr>
        <p:grpSpPr>
          <a:xfrm>
            <a:off x="6269100" y="8402675"/>
            <a:ext cx="5716457" cy="497149"/>
            <a:chOff x="6198437" y="8564202"/>
            <a:chExt cx="5750384" cy="497149"/>
          </a:xfrm>
        </p:grpSpPr>
        <p:grpSp>
          <p:nvGrpSpPr>
            <p:cNvPr id="971" name="Google Shape;971;p58"/>
            <p:cNvGrpSpPr/>
            <p:nvPr/>
          </p:nvGrpSpPr>
          <p:grpSpPr>
            <a:xfrm>
              <a:off x="6198437" y="8564202"/>
              <a:ext cx="496602" cy="496602"/>
              <a:chOff x="1190609" y="238087"/>
              <a:chExt cx="4873422" cy="4873422"/>
            </a:xfrm>
          </p:grpSpPr>
          <p:sp>
            <p:nvSpPr>
              <p:cNvPr id="972" name="Google Shape;972;p58"/>
              <p:cNvSpPr/>
              <p:nvPr/>
            </p:nvSpPr>
            <p:spPr>
              <a:xfrm>
                <a:off x="1190609" y="238087"/>
                <a:ext cx="4873422" cy="4873422"/>
              </a:xfrm>
              <a:custGeom>
                <a:rect b="b" l="l" r="r" t="t"/>
                <a:pathLst>
                  <a:path extrusionOk="0" h="196232" w="196232">
                    <a:moveTo>
                      <a:pt x="97968" y="0"/>
                    </a:moveTo>
                    <a:cubicBezTo>
                      <a:pt x="43804" y="0"/>
                      <a:pt x="0" y="43804"/>
                      <a:pt x="0" y="97968"/>
                    </a:cubicBezTo>
                    <a:cubicBezTo>
                      <a:pt x="0" y="152131"/>
                      <a:pt x="43804" y="196231"/>
                      <a:pt x="97968" y="196231"/>
                    </a:cubicBezTo>
                    <a:cubicBezTo>
                      <a:pt x="152131" y="196231"/>
                      <a:pt x="196231" y="152131"/>
                      <a:pt x="196231" y="97968"/>
                    </a:cubicBezTo>
                    <a:cubicBezTo>
                      <a:pt x="195935" y="43804"/>
                      <a:pt x="152131" y="0"/>
                      <a:pt x="97968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58"/>
              <p:cNvSpPr/>
              <p:nvPr/>
            </p:nvSpPr>
            <p:spPr>
              <a:xfrm>
                <a:off x="3066128" y="1629200"/>
                <a:ext cx="1109925" cy="2034850"/>
              </a:xfrm>
              <a:custGeom>
                <a:rect b="b" l="l" r="r" t="t"/>
                <a:pathLst>
                  <a:path extrusionOk="0" h="81394" w="44397">
                    <a:moveTo>
                      <a:pt x="32262" y="0"/>
                    </a:moveTo>
                    <a:cubicBezTo>
                      <a:pt x="20719" y="0"/>
                      <a:pt x="12431" y="6512"/>
                      <a:pt x="12431" y="18943"/>
                    </a:cubicBezTo>
                    <a:lnTo>
                      <a:pt x="12431" y="30486"/>
                    </a:lnTo>
                    <a:lnTo>
                      <a:pt x="0" y="30486"/>
                    </a:lnTo>
                    <a:lnTo>
                      <a:pt x="0" y="46764"/>
                    </a:lnTo>
                    <a:lnTo>
                      <a:pt x="12431" y="46764"/>
                    </a:lnTo>
                    <a:lnTo>
                      <a:pt x="12431" y="81393"/>
                    </a:lnTo>
                    <a:lnTo>
                      <a:pt x="29598" y="81393"/>
                    </a:lnTo>
                    <a:lnTo>
                      <a:pt x="29598" y="46764"/>
                    </a:lnTo>
                    <a:lnTo>
                      <a:pt x="39957" y="46764"/>
                    </a:lnTo>
                    <a:lnTo>
                      <a:pt x="44397" y="30486"/>
                    </a:lnTo>
                    <a:lnTo>
                      <a:pt x="29598" y="30486"/>
                    </a:lnTo>
                    <a:lnTo>
                      <a:pt x="29598" y="22198"/>
                    </a:lnTo>
                    <a:cubicBezTo>
                      <a:pt x="29598" y="18055"/>
                      <a:pt x="29598" y="14207"/>
                      <a:pt x="37885" y="14207"/>
                    </a:cubicBezTo>
                    <a:lnTo>
                      <a:pt x="44397" y="14207"/>
                    </a:lnTo>
                    <a:lnTo>
                      <a:pt x="44397" y="296"/>
                    </a:lnTo>
                    <a:cubicBezTo>
                      <a:pt x="42917" y="296"/>
                      <a:pt x="37589" y="0"/>
                      <a:pt x="322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4" name="Google Shape;974;p58"/>
            <p:cNvSpPr txBox="1"/>
            <p:nvPr/>
          </p:nvSpPr>
          <p:spPr>
            <a:xfrm>
              <a:off x="6941522" y="8564252"/>
              <a:ext cx="5007300" cy="49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fb.com/dmcherednik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75" name="Google Shape;975;p58"/>
          <p:cNvGrpSpPr/>
          <p:nvPr/>
        </p:nvGrpSpPr>
        <p:grpSpPr>
          <a:xfrm>
            <a:off x="6268825" y="9144175"/>
            <a:ext cx="5717030" cy="497450"/>
            <a:chOff x="6198161" y="9305702"/>
            <a:chExt cx="5750961" cy="497450"/>
          </a:xfrm>
        </p:grpSpPr>
        <p:sp>
          <p:nvSpPr>
            <p:cNvPr id="976" name="Google Shape;976;p58"/>
            <p:cNvSpPr txBox="1"/>
            <p:nvPr/>
          </p:nvSpPr>
          <p:spPr>
            <a:xfrm>
              <a:off x="6941522" y="9306052"/>
              <a:ext cx="5007600" cy="49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instagram.com/</a:t>
              </a: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dmcherednik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977" name="Google Shape;977;p58"/>
            <p:cNvGrpSpPr/>
            <p:nvPr/>
          </p:nvGrpSpPr>
          <p:grpSpPr>
            <a:xfrm>
              <a:off x="6198161" y="9305702"/>
              <a:ext cx="496865" cy="496865"/>
              <a:chOff x="1190625" y="238008"/>
              <a:chExt cx="5148859" cy="5148859"/>
            </a:xfrm>
          </p:grpSpPr>
          <p:sp>
            <p:nvSpPr>
              <p:cNvPr id="978" name="Google Shape;978;p58"/>
              <p:cNvSpPr/>
              <p:nvPr/>
            </p:nvSpPr>
            <p:spPr>
              <a:xfrm>
                <a:off x="1190625" y="238008"/>
                <a:ext cx="5148859" cy="5148859"/>
              </a:xfrm>
              <a:custGeom>
                <a:rect b="b" l="l" r="r" t="t"/>
                <a:pathLst>
                  <a:path extrusionOk="0" h="207448" w="207448">
                    <a:moveTo>
                      <a:pt x="103724" y="0"/>
                    </a:moveTo>
                    <a:cubicBezTo>
                      <a:pt x="46489" y="0"/>
                      <a:pt x="0" y="46489"/>
                      <a:pt x="0" y="103724"/>
                    </a:cubicBezTo>
                    <a:cubicBezTo>
                      <a:pt x="0" y="160959"/>
                      <a:pt x="46489" y="207447"/>
                      <a:pt x="103724" y="207447"/>
                    </a:cubicBezTo>
                    <a:cubicBezTo>
                      <a:pt x="160959" y="207447"/>
                      <a:pt x="207447" y="160959"/>
                      <a:pt x="207447" y="103724"/>
                    </a:cubicBezTo>
                    <a:cubicBezTo>
                      <a:pt x="207447" y="46489"/>
                      <a:pt x="160959" y="0"/>
                      <a:pt x="103724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58"/>
              <p:cNvSpPr/>
              <p:nvPr/>
            </p:nvSpPr>
            <p:spPr>
              <a:xfrm>
                <a:off x="2701777" y="1774100"/>
                <a:ext cx="2190150" cy="2190150"/>
              </a:xfrm>
              <a:custGeom>
                <a:rect b="b" l="l" r="r" t="t"/>
                <a:pathLst>
                  <a:path extrusionOk="0" h="87606" w="87606">
                    <a:moveTo>
                      <a:pt x="66580" y="15186"/>
                    </a:moveTo>
                    <a:cubicBezTo>
                      <a:pt x="68216" y="15186"/>
                      <a:pt x="69617" y="15887"/>
                      <a:pt x="70552" y="16821"/>
                    </a:cubicBezTo>
                    <a:cubicBezTo>
                      <a:pt x="71486" y="17755"/>
                      <a:pt x="72187" y="19157"/>
                      <a:pt x="72187" y="20792"/>
                    </a:cubicBezTo>
                    <a:cubicBezTo>
                      <a:pt x="72187" y="22194"/>
                      <a:pt x="71486" y="23596"/>
                      <a:pt x="70552" y="24530"/>
                    </a:cubicBezTo>
                    <a:cubicBezTo>
                      <a:pt x="69617" y="25698"/>
                      <a:pt x="68216" y="26166"/>
                      <a:pt x="66580" y="26166"/>
                    </a:cubicBezTo>
                    <a:cubicBezTo>
                      <a:pt x="65179" y="26166"/>
                      <a:pt x="63777" y="25698"/>
                      <a:pt x="62843" y="24530"/>
                    </a:cubicBezTo>
                    <a:cubicBezTo>
                      <a:pt x="61675" y="23596"/>
                      <a:pt x="61207" y="22194"/>
                      <a:pt x="61207" y="20792"/>
                    </a:cubicBezTo>
                    <a:cubicBezTo>
                      <a:pt x="61207" y="19157"/>
                      <a:pt x="61675" y="17755"/>
                      <a:pt x="62843" y="16821"/>
                    </a:cubicBezTo>
                    <a:cubicBezTo>
                      <a:pt x="63777" y="15887"/>
                      <a:pt x="65179" y="15186"/>
                      <a:pt x="66580" y="15186"/>
                    </a:cubicBezTo>
                    <a:close/>
                    <a:moveTo>
                      <a:pt x="43686" y="30604"/>
                    </a:moveTo>
                    <a:cubicBezTo>
                      <a:pt x="40182" y="30604"/>
                      <a:pt x="36912" y="32006"/>
                      <a:pt x="34342" y="34342"/>
                    </a:cubicBezTo>
                    <a:cubicBezTo>
                      <a:pt x="32006" y="36912"/>
                      <a:pt x="30604" y="40182"/>
                      <a:pt x="30604" y="43686"/>
                    </a:cubicBezTo>
                    <a:cubicBezTo>
                      <a:pt x="30604" y="47191"/>
                      <a:pt x="32006" y="50461"/>
                      <a:pt x="34342" y="53031"/>
                    </a:cubicBezTo>
                    <a:cubicBezTo>
                      <a:pt x="36912" y="55367"/>
                      <a:pt x="40182" y="56769"/>
                      <a:pt x="43686" y="56769"/>
                    </a:cubicBezTo>
                    <a:cubicBezTo>
                      <a:pt x="47191" y="56769"/>
                      <a:pt x="50461" y="55367"/>
                      <a:pt x="53031" y="53031"/>
                    </a:cubicBezTo>
                    <a:cubicBezTo>
                      <a:pt x="55367" y="50461"/>
                      <a:pt x="56769" y="47191"/>
                      <a:pt x="56769" y="43686"/>
                    </a:cubicBezTo>
                    <a:cubicBezTo>
                      <a:pt x="56769" y="40182"/>
                      <a:pt x="55367" y="36912"/>
                      <a:pt x="53031" y="34342"/>
                    </a:cubicBezTo>
                    <a:cubicBezTo>
                      <a:pt x="50461" y="32006"/>
                      <a:pt x="47191" y="30604"/>
                      <a:pt x="43686" y="30604"/>
                    </a:cubicBezTo>
                    <a:close/>
                    <a:moveTo>
                      <a:pt x="43686" y="21727"/>
                    </a:moveTo>
                    <a:cubicBezTo>
                      <a:pt x="49527" y="21727"/>
                      <a:pt x="55133" y="24063"/>
                      <a:pt x="59105" y="28268"/>
                    </a:cubicBezTo>
                    <a:cubicBezTo>
                      <a:pt x="63310" y="32239"/>
                      <a:pt x="65646" y="37846"/>
                      <a:pt x="65646" y="43686"/>
                    </a:cubicBezTo>
                    <a:cubicBezTo>
                      <a:pt x="65646" y="49527"/>
                      <a:pt x="63310" y="55133"/>
                      <a:pt x="59105" y="59105"/>
                    </a:cubicBezTo>
                    <a:cubicBezTo>
                      <a:pt x="55133" y="63310"/>
                      <a:pt x="49527" y="65646"/>
                      <a:pt x="43686" y="65646"/>
                    </a:cubicBezTo>
                    <a:cubicBezTo>
                      <a:pt x="37846" y="65646"/>
                      <a:pt x="32239" y="63310"/>
                      <a:pt x="28268" y="59105"/>
                    </a:cubicBezTo>
                    <a:cubicBezTo>
                      <a:pt x="24063" y="55133"/>
                      <a:pt x="21727" y="49527"/>
                      <a:pt x="21727" y="43686"/>
                    </a:cubicBezTo>
                    <a:cubicBezTo>
                      <a:pt x="21727" y="37846"/>
                      <a:pt x="24063" y="32239"/>
                      <a:pt x="28268" y="28268"/>
                    </a:cubicBezTo>
                    <a:cubicBezTo>
                      <a:pt x="32239" y="24063"/>
                      <a:pt x="37846" y="21727"/>
                      <a:pt x="43686" y="21727"/>
                    </a:cubicBezTo>
                    <a:close/>
                    <a:moveTo>
                      <a:pt x="43686" y="1"/>
                    </a:moveTo>
                    <a:cubicBezTo>
                      <a:pt x="31772" y="1"/>
                      <a:pt x="30371" y="1"/>
                      <a:pt x="25698" y="235"/>
                    </a:cubicBezTo>
                    <a:cubicBezTo>
                      <a:pt x="21026" y="468"/>
                      <a:pt x="17755" y="1169"/>
                      <a:pt x="14952" y="2103"/>
                    </a:cubicBezTo>
                    <a:cubicBezTo>
                      <a:pt x="12149" y="3272"/>
                      <a:pt x="9345" y="4907"/>
                      <a:pt x="7243" y="7243"/>
                    </a:cubicBezTo>
                    <a:cubicBezTo>
                      <a:pt x="4907" y="9345"/>
                      <a:pt x="3272" y="12149"/>
                      <a:pt x="2103" y="14952"/>
                    </a:cubicBezTo>
                    <a:cubicBezTo>
                      <a:pt x="1169" y="17755"/>
                      <a:pt x="468" y="21026"/>
                      <a:pt x="235" y="25698"/>
                    </a:cubicBezTo>
                    <a:cubicBezTo>
                      <a:pt x="1" y="30371"/>
                      <a:pt x="1" y="31772"/>
                      <a:pt x="1" y="43686"/>
                    </a:cubicBezTo>
                    <a:cubicBezTo>
                      <a:pt x="1" y="55601"/>
                      <a:pt x="1" y="57002"/>
                      <a:pt x="235" y="61675"/>
                    </a:cubicBezTo>
                    <a:cubicBezTo>
                      <a:pt x="468" y="66347"/>
                      <a:pt x="1169" y="69617"/>
                      <a:pt x="2103" y="72421"/>
                    </a:cubicBezTo>
                    <a:cubicBezTo>
                      <a:pt x="3272" y="75224"/>
                      <a:pt x="4907" y="78027"/>
                      <a:pt x="7243" y="80130"/>
                    </a:cubicBezTo>
                    <a:cubicBezTo>
                      <a:pt x="9345" y="82466"/>
                      <a:pt x="12149" y="84101"/>
                      <a:pt x="14952" y="85269"/>
                    </a:cubicBezTo>
                    <a:cubicBezTo>
                      <a:pt x="17755" y="86204"/>
                      <a:pt x="21026" y="86905"/>
                      <a:pt x="25698" y="87138"/>
                    </a:cubicBezTo>
                    <a:cubicBezTo>
                      <a:pt x="30371" y="87372"/>
                      <a:pt x="31772" y="87605"/>
                      <a:pt x="43686" y="87605"/>
                    </a:cubicBezTo>
                    <a:cubicBezTo>
                      <a:pt x="55601" y="87605"/>
                      <a:pt x="57002" y="87372"/>
                      <a:pt x="61675" y="87138"/>
                    </a:cubicBezTo>
                    <a:cubicBezTo>
                      <a:pt x="66347" y="86905"/>
                      <a:pt x="69617" y="86204"/>
                      <a:pt x="72421" y="85269"/>
                    </a:cubicBezTo>
                    <a:cubicBezTo>
                      <a:pt x="75224" y="84101"/>
                      <a:pt x="78027" y="82466"/>
                      <a:pt x="80130" y="80130"/>
                    </a:cubicBezTo>
                    <a:cubicBezTo>
                      <a:pt x="82466" y="78027"/>
                      <a:pt x="84101" y="75224"/>
                      <a:pt x="85269" y="72421"/>
                    </a:cubicBezTo>
                    <a:cubicBezTo>
                      <a:pt x="86204" y="69617"/>
                      <a:pt x="86905" y="66347"/>
                      <a:pt x="87138" y="61675"/>
                    </a:cubicBezTo>
                    <a:cubicBezTo>
                      <a:pt x="87372" y="57002"/>
                      <a:pt x="87605" y="55601"/>
                      <a:pt x="87605" y="43686"/>
                    </a:cubicBezTo>
                    <a:cubicBezTo>
                      <a:pt x="87605" y="31772"/>
                      <a:pt x="87372" y="30371"/>
                      <a:pt x="87138" y="25698"/>
                    </a:cubicBezTo>
                    <a:cubicBezTo>
                      <a:pt x="86905" y="21026"/>
                      <a:pt x="86204" y="17755"/>
                      <a:pt x="85269" y="14952"/>
                    </a:cubicBezTo>
                    <a:cubicBezTo>
                      <a:pt x="84101" y="12149"/>
                      <a:pt x="82466" y="9345"/>
                      <a:pt x="80130" y="7243"/>
                    </a:cubicBezTo>
                    <a:cubicBezTo>
                      <a:pt x="77794" y="4907"/>
                      <a:pt x="75224" y="3272"/>
                      <a:pt x="72421" y="2103"/>
                    </a:cubicBezTo>
                    <a:cubicBezTo>
                      <a:pt x="69617" y="1169"/>
                      <a:pt x="66347" y="468"/>
                      <a:pt x="61675" y="235"/>
                    </a:cubicBezTo>
                    <a:cubicBezTo>
                      <a:pt x="57002" y="1"/>
                      <a:pt x="55601" y="1"/>
                      <a:pt x="436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80" name="Google Shape;980;p58"/>
          <p:cNvGrpSpPr/>
          <p:nvPr/>
        </p:nvGrpSpPr>
        <p:grpSpPr>
          <a:xfrm>
            <a:off x="11986456" y="8402475"/>
            <a:ext cx="5749158" cy="496264"/>
            <a:chOff x="12143974" y="8563934"/>
            <a:chExt cx="5771088" cy="496264"/>
          </a:xfrm>
        </p:grpSpPr>
        <p:sp>
          <p:nvSpPr>
            <p:cNvPr id="981" name="Google Shape;981;p58"/>
            <p:cNvSpPr txBox="1"/>
            <p:nvPr/>
          </p:nvSpPr>
          <p:spPr>
            <a:xfrm>
              <a:off x="12879262" y="8564259"/>
              <a:ext cx="50358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t.me/</a:t>
              </a: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dmcherednik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982" name="Google Shape;982;p58"/>
            <p:cNvGrpSpPr/>
            <p:nvPr/>
          </p:nvGrpSpPr>
          <p:grpSpPr>
            <a:xfrm>
              <a:off x="12143974" y="8563934"/>
              <a:ext cx="496164" cy="496264"/>
              <a:chOff x="1314606" y="238245"/>
              <a:chExt cx="5141599" cy="5142636"/>
            </a:xfrm>
          </p:grpSpPr>
          <p:sp>
            <p:nvSpPr>
              <p:cNvPr id="983" name="Google Shape;983;p58"/>
              <p:cNvSpPr/>
              <p:nvPr/>
            </p:nvSpPr>
            <p:spPr>
              <a:xfrm>
                <a:off x="1314606" y="238245"/>
                <a:ext cx="5141599" cy="5142636"/>
              </a:xfrm>
              <a:custGeom>
                <a:rect b="b" l="l" r="r" t="t"/>
                <a:pathLst>
                  <a:path extrusionOk="0" h="207448" w="207448">
                    <a:moveTo>
                      <a:pt x="103724" y="0"/>
                    </a:moveTo>
                    <a:cubicBezTo>
                      <a:pt x="46489" y="0"/>
                      <a:pt x="0" y="46489"/>
                      <a:pt x="0" y="103724"/>
                    </a:cubicBezTo>
                    <a:cubicBezTo>
                      <a:pt x="0" y="160959"/>
                      <a:pt x="46489" y="207447"/>
                      <a:pt x="103724" y="207447"/>
                    </a:cubicBezTo>
                    <a:cubicBezTo>
                      <a:pt x="160959" y="207447"/>
                      <a:pt x="207447" y="160959"/>
                      <a:pt x="207447" y="103724"/>
                    </a:cubicBezTo>
                    <a:cubicBezTo>
                      <a:pt x="207447" y="46489"/>
                      <a:pt x="160959" y="0"/>
                      <a:pt x="103724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58"/>
              <p:cNvSpPr/>
              <p:nvPr/>
            </p:nvSpPr>
            <p:spPr>
              <a:xfrm>
                <a:off x="2498850" y="1698200"/>
                <a:ext cx="2493825" cy="2264050"/>
              </a:xfrm>
              <a:custGeom>
                <a:rect b="b" l="l" r="r" t="t"/>
                <a:pathLst>
                  <a:path extrusionOk="0" h="90562" w="99753">
                    <a:moveTo>
                      <a:pt x="91810" y="7943"/>
                    </a:moveTo>
                    <a:cubicBezTo>
                      <a:pt x="91810" y="8176"/>
                      <a:pt x="91810" y="8176"/>
                      <a:pt x="91810" y="8644"/>
                    </a:cubicBezTo>
                    <a:lnTo>
                      <a:pt x="77559" y="81998"/>
                    </a:lnTo>
                    <a:cubicBezTo>
                      <a:pt x="77559" y="82231"/>
                      <a:pt x="77326" y="82465"/>
                      <a:pt x="77092" y="82699"/>
                    </a:cubicBezTo>
                    <a:cubicBezTo>
                      <a:pt x="76995" y="82795"/>
                      <a:pt x="76899" y="82852"/>
                      <a:pt x="76735" y="82852"/>
                    </a:cubicBezTo>
                    <a:cubicBezTo>
                      <a:pt x="76505" y="82852"/>
                      <a:pt x="76141" y="82739"/>
                      <a:pt x="75457" y="82465"/>
                    </a:cubicBezTo>
                    <a:lnTo>
                      <a:pt x="52796" y="64944"/>
                    </a:lnTo>
                    <a:lnTo>
                      <a:pt x="39247" y="77559"/>
                    </a:lnTo>
                    <a:lnTo>
                      <a:pt x="42050" y="59104"/>
                    </a:lnTo>
                    <a:lnTo>
                      <a:pt x="78961" y="24062"/>
                    </a:lnTo>
                    <a:cubicBezTo>
                      <a:pt x="80363" y="22660"/>
                      <a:pt x="79895" y="22427"/>
                      <a:pt x="79895" y="22427"/>
                    </a:cubicBezTo>
                    <a:cubicBezTo>
                      <a:pt x="79895" y="21679"/>
                      <a:pt x="79522" y="21455"/>
                      <a:pt x="79073" y="21455"/>
                    </a:cubicBezTo>
                    <a:cubicBezTo>
                      <a:pt x="78400" y="21455"/>
                      <a:pt x="77559" y="21960"/>
                      <a:pt x="77559" y="21960"/>
                    </a:cubicBezTo>
                    <a:lnTo>
                      <a:pt x="31071" y="51161"/>
                    </a:lnTo>
                    <a:lnTo>
                      <a:pt x="31071" y="50927"/>
                    </a:lnTo>
                    <a:lnTo>
                      <a:pt x="8877" y="43452"/>
                    </a:lnTo>
                    <a:lnTo>
                      <a:pt x="8877" y="43218"/>
                    </a:lnTo>
                    <a:lnTo>
                      <a:pt x="9111" y="43218"/>
                    </a:lnTo>
                    <a:cubicBezTo>
                      <a:pt x="9111" y="43218"/>
                      <a:pt x="28968" y="34808"/>
                      <a:pt x="49292" y="26165"/>
                    </a:cubicBezTo>
                    <a:cubicBezTo>
                      <a:pt x="59338" y="21726"/>
                      <a:pt x="69616" y="17287"/>
                      <a:pt x="77326" y="14017"/>
                    </a:cubicBezTo>
                    <a:cubicBezTo>
                      <a:pt x="85268" y="10746"/>
                      <a:pt x="91109" y="8176"/>
                      <a:pt x="91342" y="8176"/>
                    </a:cubicBezTo>
                    <a:cubicBezTo>
                      <a:pt x="91810" y="7943"/>
                      <a:pt x="91576" y="7943"/>
                      <a:pt x="91810" y="7943"/>
                    </a:cubicBezTo>
                    <a:close/>
                    <a:moveTo>
                      <a:pt x="92277" y="0"/>
                    </a:moveTo>
                    <a:cubicBezTo>
                      <a:pt x="90875" y="0"/>
                      <a:pt x="89707" y="467"/>
                      <a:pt x="88539" y="934"/>
                    </a:cubicBezTo>
                    <a:cubicBezTo>
                      <a:pt x="87605" y="1402"/>
                      <a:pt x="82232" y="3504"/>
                      <a:pt x="74522" y="6775"/>
                    </a:cubicBezTo>
                    <a:lnTo>
                      <a:pt x="46255" y="18923"/>
                    </a:lnTo>
                    <a:cubicBezTo>
                      <a:pt x="25931" y="27566"/>
                      <a:pt x="6074" y="35976"/>
                      <a:pt x="6074" y="35976"/>
                    </a:cubicBezTo>
                    <a:lnTo>
                      <a:pt x="6308" y="35976"/>
                    </a:lnTo>
                    <a:cubicBezTo>
                      <a:pt x="6308" y="35976"/>
                      <a:pt x="4906" y="36443"/>
                      <a:pt x="3504" y="37378"/>
                    </a:cubicBezTo>
                    <a:cubicBezTo>
                      <a:pt x="2803" y="38079"/>
                      <a:pt x="1869" y="38780"/>
                      <a:pt x="1402" y="39714"/>
                    </a:cubicBezTo>
                    <a:cubicBezTo>
                      <a:pt x="701" y="40649"/>
                      <a:pt x="0" y="42284"/>
                      <a:pt x="234" y="43919"/>
                    </a:cubicBezTo>
                    <a:cubicBezTo>
                      <a:pt x="701" y="46722"/>
                      <a:pt x="2336" y="48358"/>
                      <a:pt x="3738" y="49292"/>
                    </a:cubicBezTo>
                    <a:cubicBezTo>
                      <a:pt x="4906" y="50227"/>
                      <a:pt x="6308" y="50694"/>
                      <a:pt x="6308" y="50694"/>
                    </a:cubicBezTo>
                    <a:lnTo>
                      <a:pt x="24997" y="57001"/>
                    </a:lnTo>
                    <a:cubicBezTo>
                      <a:pt x="25697" y="59805"/>
                      <a:pt x="30603" y="75924"/>
                      <a:pt x="31771" y="79662"/>
                    </a:cubicBezTo>
                    <a:cubicBezTo>
                      <a:pt x="32472" y="81998"/>
                      <a:pt x="33173" y="83400"/>
                      <a:pt x="33874" y="84334"/>
                    </a:cubicBezTo>
                    <a:cubicBezTo>
                      <a:pt x="34341" y="85035"/>
                      <a:pt x="34808" y="85502"/>
                      <a:pt x="35509" y="85736"/>
                    </a:cubicBezTo>
                    <a:cubicBezTo>
                      <a:pt x="35743" y="85969"/>
                      <a:pt x="35976" y="86203"/>
                      <a:pt x="36444" y="86203"/>
                    </a:cubicBezTo>
                    <a:lnTo>
                      <a:pt x="36677" y="86203"/>
                    </a:lnTo>
                    <a:cubicBezTo>
                      <a:pt x="37285" y="86390"/>
                      <a:pt x="37864" y="86465"/>
                      <a:pt x="38402" y="86465"/>
                    </a:cubicBezTo>
                    <a:cubicBezTo>
                      <a:pt x="40555" y="86465"/>
                      <a:pt x="42050" y="85268"/>
                      <a:pt x="42050" y="85268"/>
                    </a:cubicBezTo>
                    <a:lnTo>
                      <a:pt x="42284" y="85268"/>
                    </a:lnTo>
                    <a:lnTo>
                      <a:pt x="53264" y="74989"/>
                    </a:lnTo>
                    <a:lnTo>
                      <a:pt x="71719" y="89473"/>
                    </a:lnTo>
                    <a:lnTo>
                      <a:pt x="72186" y="89707"/>
                    </a:lnTo>
                    <a:cubicBezTo>
                      <a:pt x="73559" y="90308"/>
                      <a:pt x="74963" y="90562"/>
                      <a:pt x="76294" y="90562"/>
                    </a:cubicBezTo>
                    <a:cubicBezTo>
                      <a:pt x="78589" y="90562"/>
                      <a:pt x="80668" y="89807"/>
                      <a:pt x="81998" y="88773"/>
                    </a:cubicBezTo>
                    <a:cubicBezTo>
                      <a:pt x="83867" y="86904"/>
                      <a:pt x="84801" y="84801"/>
                      <a:pt x="84801" y="84801"/>
                    </a:cubicBezTo>
                    <a:lnTo>
                      <a:pt x="84801" y="84568"/>
                    </a:lnTo>
                    <a:lnTo>
                      <a:pt x="99052" y="10279"/>
                    </a:lnTo>
                    <a:cubicBezTo>
                      <a:pt x="99519" y="8410"/>
                      <a:pt x="99752" y="6775"/>
                      <a:pt x="99285" y="5139"/>
                    </a:cubicBezTo>
                    <a:cubicBezTo>
                      <a:pt x="98818" y="3504"/>
                      <a:pt x="97650" y="1869"/>
                      <a:pt x="96248" y="1168"/>
                    </a:cubicBezTo>
                    <a:cubicBezTo>
                      <a:pt x="95080" y="234"/>
                      <a:pt x="93679" y="0"/>
                      <a:pt x="922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85" name="Google Shape;985;p58"/>
          <p:cNvGrpSpPr/>
          <p:nvPr/>
        </p:nvGrpSpPr>
        <p:grpSpPr>
          <a:xfrm>
            <a:off x="11986456" y="9144250"/>
            <a:ext cx="5749148" cy="495063"/>
            <a:chOff x="12141584" y="9305709"/>
            <a:chExt cx="5771078" cy="495063"/>
          </a:xfrm>
        </p:grpSpPr>
        <p:sp>
          <p:nvSpPr>
            <p:cNvPr id="986" name="Google Shape;986;p58"/>
            <p:cNvSpPr txBox="1"/>
            <p:nvPr/>
          </p:nvSpPr>
          <p:spPr>
            <a:xfrm>
              <a:off x="12879262" y="9306056"/>
              <a:ext cx="50334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linkedin.com</a:t>
              </a: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/dmcherednik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987" name="Google Shape;987;p58"/>
            <p:cNvGrpSpPr/>
            <p:nvPr/>
          </p:nvGrpSpPr>
          <p:grpSpPr>
            <a:xfrm>
              <a:off x="12141584" y="9305709"/>
              <a:ext cx="495063" cy="495063"/>
              <a:chOff x="1289837" y="238080"/>
              <a:chExt cx="5130189" cy="5130189"/>
            </a:xfrm>
          </p:grpSpPr>
          <p:sp>
            <p:nvSpPr>
              <p:cNvPr id="988" name="Google Shape;988;p58"/>
              <p:cNvSpPr/>
              <p:nvPr/>
            </p:nvSpPr>
            <p:spPr>
              <a:xfrm>
                <a:off x="1289837" y="238080"/>
                <a:ext cx="5130189" cy="5130189"/>
              </a:xfrm>
              <a:custGeom>
                <a:rect b="b" l="l" r="r" t="t"/>
                <a:pathLst>
                  <a:path extrusionOk="0" h="207448" w="207448">
                    <a:moveTo>
                      <a:pt x="103724" y="0"/>
                    </a:moveTo>
                    <a:cubicBezTo>
                      <a:pt x="46489" y="0"/>
                      <a:pt x="0" y="46489"/>
                      <a:pt x="0" y="103724"/>
                    </a:cubicBezTo>
                    <a:cubicBezTo>
                      <a:pt x="0" y="160959"/>
                      <a:pt x="46489" y="207447"/>
                      <a:pt x="103724" y="207447"/>
                    </a:cubicBezTo>
                    <a:cubicBezTo>
                      <a:pt x="160959" y="207447"/>
                      <a:pt x="207447" y="160959"/>
                      <a:pt x="207447" y="103724"/>
                    </a:cubicBezTo>
                    <a:cubicBezTo>
                      <a:pt x="207447" y="46489"/>
                      <a:pt x="160959" y="0"/>
                      <a:pt x="103724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58"/>
              <p:cNvSpPr/>
              <p:nvPr/>
            </p:nvSpPr>
            <p:spPr>
              <a:xfrm>
                <a:off x="2967470" y="1852677"/>
                <a:ext cx="1868925" cy="1757950"/>
              </a:xfrm>
              <a:custGeom>
                <a:rect b="b" l="l" r="r" t="t"/>
                <a:pathLst>
                  <a:path extrusionOk="0" h="70318" w="74757">
                    <a:moveTo>
                      <a:pt x="7943" y="0"/>
                    </a:moveTo>
                    <a:cubicBezTo>
                      <a:pt x="5841" y="0"/>
                      <a:pt x="3972" y="701"/>
                      <a:pt x="2337" y="2336"/>
                    </a:cubicBezTo>
                    <a:cubicBezTo>
                      <a:pt x="935" y="3738"/>
                      <a:pt x="1" y="5607"/>
                      <a:pt x="1" y="7709"/>
                    </a:cubicBezTo>
                    <a:cubicBezTo>
                      <a:pt x="1" y="9812"/>
                      <a:pt x="935" y="11914"/>
                      <a:pt x="2337" y="13316"/>
                    </a:cubicBezTo>
                    <a:cubicBezTo>
                      <a:pt x="3972" y="14718"/>
                      <a:pt x="5841" y="15652"/>
                      <a:pt x="7943" y="15652"/>
                    </a:cubicBezTo>
                    <a:cubicBezTo>
                      <a:pt x="10046" y="15652"/>
                      <a:pt x="11915" y="14718"/>
                      <a:pt x="13550" y="13316"/>
                    </a:cubicBezTo>
                    <a:cubicBezTo>
                      <a:pt x="14952" y="11914"/>
                      <a:pt x="15653" y="9812"/>
                      <a:pt x="15653" y="7709"/>
                    </a:cubicBezTo>
                    <a:cubicBezTo>
                      <a:pt x="15653" y="5840"/>
                      <a:pt x="14952" y="3738"/>
                      <a:pt x="13550" y="2336"/>
                    </a:cubicBezTo>
                    <a:cubicBezTo>
                      <a:pt x="11915" y="701"/>
                      <a:pt x="10046" y="0"/>
                      <a:pt x="7943" y="0"/>
                    </a:cubicBezTo>
                    <a:close/>
                    <a:moveTo>
                      <a:pt x="234" y="21492"/>
                    </a:moveTo>
                    <a:lnTo>
                      <a:pt x="234" y="70317"/>
                    </a:lnTo>
                    <a:lnTo>
                      <a:pt x="15886" y="70317"/>
                    </a:lnTo>
                    <a:lnTo>
                      <a:pt x="15886" y="21492"/>
                    </a:lnTo>
                    <a:close/>
                    <a:moveTo>
                      <a:pt x="56564" y="19886"/>
                    </a:moveTo>
                    <a:cubicBezTo>
                      <a:pt x="49899" y="19886"/>
                      <a:pt x="43331" y="22967"/>
                      <a:pt x="40649" y="28033"/>
                    </a:cubicBezTo>
                    <a:lnTo>
                      <a:pt x="40649" y="21492"/>
                    </a:lnTo>
                    <a:lnTo>
                      <a:pt x="25231" y="21492"/>
                    </a:lnTo>
                    <a:lnTo>
                      <a:pt x="25231" y="70317"/>
                    </a:lnTo>
                    <a:lnTo>
                      <a:pt x="40649" y="70317"/>
                    </a:lnTo>
                    <a:lnTo>
                      <a:pt x="40649" y="44620"/>
                    </a:lnTo>
                    <a:cubicBezTo>
                      <a:pt x="40649" y="37328"/>
                      <a:pt x="45481" y="33400"/>
                      <a:pt x="50201" y="33400"/>
                    </a:cubicBezTo>
                    <a:cubicBezTo>
                      <a:pt x="54704" y="33400"/>
                      <a:pt x="59104" y="36977"/>
                      <a:pt x="59104" y="44620"/>
                    </a:cubicBezTo>
                    <a:lnTo>
                      <a:pt x="59104" y="70317"/>
                    </a:lnTo>
                    <a:lnTo>
                      <a:pt x="74756" y="70317"/>
                    </a:lnTo>
                    <a:lnTo>
                      <a:pt x="74756" y="39480"/>
                    </a:lnTo>
                    <a:cubicBezTo>
                      <a:pt x="74756" y="25516"/>
                      <a:pt x="65572" y="19886"/>
                      <a:pt x="56564" y="198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0" name="Google Shape;990;p58"/>
          <p:cNvSpPr txBox="1"/>
          <p:nvPr/>
        </p:nvSpPr>
        <p:spPr>
          <a:xfrm>
            <a:off x="11982450" y="5429250"/>
            <a:ext cx="5538300" cy="27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33375" lvl="0" marL="360000" rtl="0" algn="l"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Font typeface="Proxima Nova"/>
              <a:buChar char="●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Преподаватель на МВА в РЭУ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им. Плеханова, МГУ, Сколково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3375" lvl="0" marL="360000" rtl="0" algn="l"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Font typeface="Proxima Nova"/>
              <a:buChar char="●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Эксперт по внедрению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Agile в Сбербанке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9"/>
          <p:cNvSpPr txBox="1"/>
          <p:nvPr/>
        </p:nvSpPr>
        <p:spPr>
          <a:xfrm>
            <a:off x="7696200" y="4946400"/>
            <a:ext cx="7143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62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latin typeface="Proxima Nova"/>
                <a:ea typeface="Proxima Nova"/>
                <a:cs typeface="Proxima Nova"/>
                <a:sym typeface="Proxima Nova"/>
              </a:rPr>
              <a:t>Аккаунты в соцсетях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96" name="Google Shape;9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25" y="1468800"/>
            <a:ext cx="5726100" cy="5726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997" name="Google Shape;997;p59"/>
          <p:cNvGrpSpPr/>
          <p:nvPr/>
        </p:nvGrpSpPr>
        <p:grpSpPr>
          <a:xfrm>
            <a:off x="7696150" y="5934150"/>
            <a:ext cx="5718500" cy="483950"/>
            <a:chOff x="7684276" y="6087600"/>
            <a:chExt cx="5718500" cy="483950"/>
          </a:xfrm>
        </p:grpSpPr>
        <p:grpSp>
          <p:nvGrpSpPr>
            <p:cNvPr id="998" name="Google Shape;998;p59"/>
            <p:cNvGrpSpPr/>
            <p:nvPr/>
          </p:nvGrpSpPr>
          <p:grpSpPr>
            <a:xfrm>
              <a:off x="7684276" y="6087600"/>
              <a:ext cx="483904" cy="483904"/>
              <a:chOff x="1347617" y="238125"/>
              <a:chExt cx="4748814" cy="4748814"/>
            </a:xfrm>
          </p:grpSpPr>
          <p:sp>
            <p:nvSpPr>
              <p:cNvPr id="999" name="Google Shape;999;p59"/>
              <p:cNvSpPr/>
              <p:nvPr/>
            </p:nvSpPr>
            <p:spPr>
              <a:xfrm>
                <a:off x="1347617" y="238125"/>
                <a:ext cx="4748814" cy="4748814"/>
              </a:xfrm>
              <a:custGeom>
                <a:rect b="b" l="l" r="r" t="t"/>
                <a:pathLst>
                  <a:path extrusionOk="0" h="196232" w="196232">
                    <a:moveTo>
                      <a:pt x="97968" y="0"/>
                    </a:moveTo>
                    <a:cubicBezTo>
                      <a:pt x="43804" y="0"/>
                      <a:pt x="0" y="43804"/>
                      <a:pt x="0" y="97968"/>
                    </a:cubicBezTo>
                    <a:cubicBezTo>
                      <a:pt x="0" y="152131"/>
                      <a:pt x="43804" y="196231"/>
                      <a:pt x="97968" y="196231"/>
                    </a:cubicBezTo>
                    <a:cubicBezTo>
                      <a:pt x="152131" y="196231"/>
                      <a:pt x="196231" y="152131"/>
                      <a:pt x="196231" y="97968"/>
                    </a:cubicBezTo>
                    <a:cubicBezTo>
                      <a:pt x="195935" y="43804"/>
                      <a:pt x="152131" y="0"/>
                      <a:pt x="97968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59"/>
              <p:cNvSpPr/>
              <p:nvPr/>
            </p:nvSpPr>
            <p:spPr>
              <a:xfrm>
                <a:off x="3136650" y="1629200"/>
                <a:ext cx="1109925" cy="2034850"/>
              </a:xfrm>
              <a:custGeom>
                <a:rect b="b" l="l" r="r" t="t"/>
                <a:pathLst>
                  <a:path extrusionOk="0" h="81394" w="44397">
                    <a:moveTo>
                      <a:pt x="32262" y="0"/>
                    </a:moveTo>
                    <a:cubicBezTo>
                      <a:pt x="20719" y="0"/>
                      <a:pt x="12431" y="6512"/>
                      <a:pt x="12431" y="18943"/>
                    </a:cubicBezTo>
                    <a:lnTo>
                      <a:pt x="12431" y="30486"/>
                    </a:lnTo>
                    <a:lnTo>
                      <a:pt x="0" y="30486"/>
                    </a:lnTo>
                    <a:lnTo>
                      <a:pt x="0" y="46764"/>
                    </a:lnTo>
                    <a:lnTo>
                      <a:pt x="12431" y="46764"/>
                    </a:lnTo>
                    <a:lnTo>
                      <a:pt x="12431" y="81393"/>
                    </a:lnTo>
                    <a:lnTo>
                      <a:pt x="29598" y="81393"/>
                    </a:lnTo>
                    <a:lnTo>
                      <a:pt x="29598" y="46764"/>
                    </a:lnTo>
                    <a:lnTo>
                      <a:pt x="39957" y="46764"/>
                    </a:lnTo>
                    <a:lnTo>
                      <a:pt x="44397" y="30486"/>
                    </a:lnTo>
                    <a:lnTo>
                      <a:pt x="29598" y="30486"/>
                    </a:lnTo>
                    <a:lnTo>
                      <a:pt x="29598" y="22198"/>
                    </a:lnTo>
                    <a:cubicBezTo>
                      <a:pt x="29598" y="18055"/>
                      <a:pt x="29598" y="14207"/>
                      <a:pt x="37885" y="14207"/>
                    </a:cubicBezTo>
                    <a:lnTo>
                      <a:pt x="44397" y="14207"/>
                    </a:lnTo>
                    <a:lnTo>
                      <a:pt x="44397" y="296"/>
                    </a:lnTo>
                    <a:cubicBezTo>
                      <a:pt x="42917" y="296"/>
                      <a:pt x="37589" y="0"/>
                      <a:pt x="322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1" name="Google Shape;1001;p59"/>
            <p:cNvSpPr txBox="1"/>
            <p:nvPr/>
          </p:nvSpPr>
          <p:spPr>
            <a:xfrm>
              <a:off x="8411375" y="6087650"/>
              <a:ext cx="49914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fb.com/dmcherednik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002" name="Google Shape;1002;p59"/>
          <p:cNvGrpSpPr/>
          <p:nvPr/>
        </p:nvGrpSpPr>
        <p:grpSpPr>
          <a:xfrm>
            <a:off x="7696400" y="6667825"/>
            <a:ext cx="5718250" cy="502800"/>
            <a:chOff x="7684526" y="6821275"/>
            <a:chExt cx="5718250" cy="502800"/>
          </a:xfrm>
        </p:grpSpPr>
        <p:sp>
          <p:nvSpPr>
            <p:cNvPr id="1003" name="Google Shape;1003;p59"/>
            <p:cNvSpPr txBox="1"/>
            <p:nvPr/>
          </p:nvSpPr>
          <p:spPr>
            <a:xfrm>
              <a:off x="8411375" y="6821275"/>
              <a:ext cx="4991400" cy="5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instagram.com/dmcherednik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004" name="Google Shape;1004;p59"/>
            <p:cNvGrpSpPr/>
            <p:nvPr/>
          </p:nvGrpSpPr>
          <p:grpSpPr>
            <a:xfrm>
              <a:off x="7684526" y="6823475"/>
              <a:ext cx="500468" cy="500468"/>
              <a:chOff x="1361874" y="66880"/>
              <a:chExt cx="5186200" cy="5186200"/>
            </a:xfrm>
          </p:grpSpPr>
          <p:sp>
            <p:nvSpPr>
              <p:cNvPr id="1005" name="Google Shape;1005;p59"/>
              <p:cNvSpPr/>
              <p:nvPr/>
            </p:nvSpPr>
            <p:spPr>
              <a:xfrm>
                <a:off x="1361874" y="66880"/>
                <a:ext cx="5186200" cy="5186200"/>
              </a:xfrm>
              <a:custGeom>
                <a:rect b="b" l="l" r="r" t="t"/>
                <a:pathLst>
                  <a:path extrusionOk="0" h="207448" w="207448">
                    <a:moveTo>
                      <a:pt x="103724" y="0"/>
                    </a:moveTo>
                    <a:cubicBezTo>
                      <a:pt x="46489" y="0"/>
                      <a:pt x="0" y="46489"/>
                      <a:pt x="0" y="103724"/>
                    </a:cubicBezTo>
                    <a:cubicBezTo>
                      <a:pt x="0" y="160959"/>
                      <a:pt x="46489" y="207447"/>
                      <a:pt x="103724" y="207447"/>
                    </a:cubicBezTo>
                    <a:cubicBezTo>
                      <a:pt x="160959" y="207447"/>
                      <a:pt x="207447" y="160959"/>
                      <a:pt x="207447" y="103724"/>
                    </a:cubicBezTo>
                    <a:cubicBezTo>
                      <a:pt x="207447" y="46489"/>
                      <a:pt x="160959" y="0"/>
                      <a:pt x="103724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59"/>
              <p:cNvSpPr/>
              <p:nvPr/>
            </p:nvSpPr>
            <p:spPr>
              <a:xfrm>
                <a:off x="2874657" y="1576691"/>
                <a:ext cx="2190150" cy="2190150"/>
              </a:xfrm>
              <a:custGeom>
                <a:rect b="b" l="l" r="r" t="t"/>
                <a:pathLst>
                  <a:path extrusionOk="0" h="87606" w="87606">
                    <a:moveTo>
                      <a:pt x="66580" y="15186"/>
                    </a:moveTo>
                    <a:cubicBezTo>
                      <a:pt x="68216" y="15186"/>
                      <a:pt x="69617" y="15887"/>
                      <a:pt x="70552" y="16821"/>
                    </a:cubicBezTo>
                    <a:cubicBezTo>
                      <a:pt x="71486" y="17755"/>
                      <a:pt x="72187" y="19157"/>
                      <a:pt x="72187" y="20792"/>
                    </a:cubicBezTo>
                    <a:cubicBezTo>
                      <a:pt x="72187" y="22194"/>
                      <a:pt x="71486" y="23596"/>
                      <a:pt x="70552" y="24530"/>
                    </a:cubicBezTo>
                    <a:cubicBezTo>
                      <a:pt x="69617" y="25698"/>
                      <a:pt x="68216" y="26166"/>
                      <a:pt x="66580" y="26166"/>
                    </a:cubicBezTo>
                    <a:cubicBezTo>
                      <a:pt x="65179" y="26166"/>
                      <a:pt x="63777" y="25698"/>
                      <a:pt x="62843" y="24530"/>
                    </a:cubicBezTo>
                    <a:cubicBezTo>
                      <a:pt x="61675" y="23596"/>
                      <a:pt x="61207" y="22194"/>
                      <a:pt x="61207" y="20792"/>
                    </a:cubicBezTo>
                    <a:cubicBezTo>
                      <a:pt x="61207" y="19157"/>
                      <a:pt x="61675" y="17755"/>
                      <a:pt x="62843" y="16821"/>
                    </a:cubicBezTo>
                    <a:cubicBezTo>
                      <a:pt x="63777" y="15887"/>
                      <a:pt x="65179" y="15186"/>
                      <a:pt x="66580" y="15186"/>
                    </a:cubicBezTo>
                    <a:close/>
                    <a:moveTo>
                      <a:pt x="43686" y="30604"/>
                    </a:moveTo>
                    <a:cubicBezTo>
                      <a:pt x="40182" y="30604"/>
                      <a:pt x="36912" y="32006"/>
                      <a:pt x="34342" y="34342"/>
                    </a:cubicBezTo>
                    <a:cubicBezTo>
                      <a:pt x="32006" y="36912"/>
                      <a:pt x="30604" y="40182"/>
                      <a:pt x="30604" y="43686"/>
                    </a:cubicBezTo>
                    <a:cubicBezTo>
                      <a:pt x="30604" y="47191"/>
                      <a:pt x="32006" y="50461"/>
                      <a:pt x="34342" y="53031"/>
                    </a:cubicBezTo>
                    <a:cubicBezTo>
                      <a:pt x="36912" y="55367"/>
                      <a:pt x="40182" y="56769"/>
                      <a:pt x="43686" y="56769"/>
                    </a:cubicBezTo>
                    <a:cubicBezTo>
                      <a:pt x="47191" y="56769"/>
                      <a:pt x="50461" y="55367"/>
                      <a:pt x="53031" y="53031"/>
                    </a:cubicBezTo>
                    <a:cubicBezTo>
                      <a:pt x="55367" y="50461"/>
                      <a:pt x="56769" y="47191"/>
                      <a:pt x="56769" y="43686"/>
                    </a:cubicBezTo>
                    <a:cubicBezTo>
                      <a:pt x="56769" y="40182"/>
                      <a:pt x="55367" y="36912"/>
                      <a:pt x="53031" y="34342"/>
                    </a:cubicBezTo>
                    <a:cubicBezTo>
                      <a:pt x="50461" y="32006"/>
                      <a:pt x="47191" y="30604"/>
                      <a:pt x="43686" y="30604"/>
                    </a:cubicBezTo>
                    <a:close/>
                    <a:moveTo>
                      <a:pt x="43686" y="21727"/>
                    </a:moveTo>
                    <a:cubicBezTo>
                      <a:pt x="49527" y="21727"/>
                      <a:pt x="55133" y="24063"/>
                      <a:pt x="59105" y="28268"/>
                    </a:cubicBezTo>
                    <a:cubicBezTo>
                      <a:pt x="63310" y="32239"/>
                      <a:pt x="65646" y="37846"/>
                      <a:pt x="65646" y="43686"/>
                    </a:cubicBezTo>
                    <a:cubicBezTo>
                      <a:pt x="65646" y="49527"/>
                      <a:pt x="63310" y="55133"/>
                      <a:pt x="59105" y="59105"/>
                    </a:cubicBezTo>
                    <a:cubicBezTo>
                      <a:pt x="55133" y="63310"/>
                      <a:pt x="49527" y="65646"/>
                      <a:pt x="43686" y="65646"/>
                    </a:cubicBezTo>
                    <a:cubicBezTo>
                      <a:pt x="37846" y="65646"/>
                      <a:pt x="32239" y="63310"/>
                      <a:pt x="28268" y="59105"/>
                    </a:cubicBezTo>
                    <a:cubicBezTo>
                      <a:pt x="24063" y="55133"/>
                      <a:pt x="21727" y="49527"/>
                      <a:pt x="21727" y="43686"/>
                    </a:cubicBezTo>
                    <a:cubicBezTo>
                      <a:pt x="21727" y="37846"/>
                      <a:pt x="24063" y="32239"/>
                      <a:pt x="28268" y="28268"/>
                    </a:cubicBezTo>
                    <a:cubicBezTo>
                      <a:pt x="32239" y="24063"/>
                      <a:pt x="37846" y="21727"/>
                      <a:pt x="43686" y="21727"/>
                    </a:cubicBezTo>
                    <a:close/>
                    <a:moveTo>
                      <a:pt x="43686" y="1"/>
                    </a:moveTo>
                    <a:cubicBezTo>
                      <a:pt x="31772" y="1"/>
                      <a:pt x="30371" y="1"/>
                      <a:pt x="25698" y="235"/>
                    </a:cubicBezTo>
                    <a:cubicBezTo>
                      <a:pt x="21026" y="468"/>
                      <a:pt x="17755" y="1169"/>
                      <a:pt x="14952" y="2103"/>
                    </a:cubicBezTo>
                    <a:cubicBezTo>
                      <a:pt x="12149" y="3272"/>
                      <a:pt x="9345" y="4907"/>
                      <a:pt x="7243" y="7243"/>
                    </a:cubicBezTo>
                    <a:cubicBezTo>
                      <a:pt x="4907" y="9345"/>
                      <a:pt x="3272" y="12149"/>
                      <a:pt x="2103" y="14952"/>
                    </a:cubicBezTo>
                    <a:cubicBezTo>
                      <a:pt x="1169" y="17755"/>
                      <a:pt x="468" y="21026"/>
                      <a:pt x="235" y="25698"/>
                    </a:cubicBezTo>
                    <a:cubicBezTo>
                      <a:pt x="1" y="30371"/>
                      <a:pt x="1" y="31772"/>
                      <a:pt x="1" y="43686"/>
                    </a:cubicBezTo>
                    <a:cubicBezTo>
                      <a:pt x="1" y="55601"/>
                      <a:pt x="1" y="57002"/>
                      <a:pt x="235" y="61675"/>
                    </a:cubicBezTo>
                    <a:cubicBezTo>
                      <a:pt x="468" y="66347"/>
                      <a:pt x="1169" y="69617"/>
                      <a:pt x="2103" y="72421"/>
                    </a:cubicBezTo>
                    <a:cubicBezTo>
                      <a:pt x="3272" y="75224"/>
                      <a:pt x="4907" y="78027"/>
                      <a:pt x="7243" y="80130"/>
                    </a:cubicBezTo>
                    <a:cubicBezTo>
                      <a:pt x="9345" y="82466"/>
                      <a:pt x="12149" y="84101"/>
                      <a:pt x="14952" y="85269"/>
                    </a:cubicBezTo>
                    <a:cubicBezTo>
                      <a:pt x="17755" y="86204"/>
                      <a:pt x="21026" y="86905"/>
                      <a:pt x="25698" y="87138"/>
                    </a:cubicBezTo>
                    <a:cubicBezTo>
                      <a:pt x="30371" y="87372"/>
                      <a:pt x="31772" y="87605"/>
                      <a:pt x="43686" y="87605"/>
                    </a:cubicBezTo>
                    <a:cubicBezTo>
                      <a:pt x="55601" y="87605"/>
                      <a:pt x="57002" y="87372"/>
                      <a:pt x="61675" y="87138"/>
                    </a:cubicBezTo>
                    <a:cubicBezTo>
                      <a:pt x="66347" y="86905"/>
                      <a:pt x="69617" y="86204"/>
                      <a:pt x="72421" y="85269"/>
                    </a:cubicBezTo>
                    <a:cubicBezTo>
                      <a:pt x="75224" y="84101"/>
                      <a:pt x="78027" y="82466"/>
                      <a:pt x="80130" y="80130"/>
                    </a:cubicBezTo>
                    <a:cubicBezTo>
                      <a:pt x="82466" y="78027"/>
                      <a:pt x="84101" y="75224"/>
                      <a:pt x="85269" y="72421"/>
                    </a:cubicBezTo>
                    <a:cubicBezTo>
                      <a:pt x="86204" y="69617"/>
                      <a:pt x="86905" y="66347"/>
                      <a:pt x="87138" y="61675"/>
                    </a:cubicBezTo>
                    <a:cubicBezTo>
                      <a:pt x="87372" y="57002"/>
                      <a:pt x="87605" y="55601"/>
                      <a:pt x="87605" y="43686"/>
                    </a:cubicBezTo>
                    <a:cubicBezTo>
                      <a:pt x="87605" y="31772"/>
                      <a:pt x="87372" y="30371"/>
                      <a:pt x="87138" y="25698"/>
                    </a:cubicBezTo>
                    <a:cubicBezTo>
                      <a:pt x="86905" y="21026"/>
                      <a:pt x="86204" y="17755"/>
                      <a:pt x="85269" y="14952"/>
                    </a:cubicBezTo>
                    <a:cubicBezTo>
                      <a:pt x="84101" y="12149"/>
                      <a:pt x="82466" y="9345"/>
                      <a:pt x="80130" y="7243"/>
                    </a:cubicBezTo>
                    <a:cubicBezTo>
                      <a:pt x="77794" y="4907"/>
                      <a:pt x="75224" y="3272"/>
                      <a:pt x="72421" y="2103"/>
                    </a:cubicBezTo>
                    <a:cubicBezTo>
                      <a:pt x="69617" y="1169"/>
                      <a:pt x="66347" y="468"/>
                      <a:pt x="61675" y="235"/>
                    </a:cubicBezTo>
                    <a:cubicBezTo>
                      <a:pt x="57002" y="1"/>
                      <a:pt x="55601" y="1"/>
                      <a:pt x="436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07" name="Google Shape;1007;p59"/>
          <p:cNvGrpSpPr/>
          <p:nvPr/>
        </p:nvGrpSpPr>
        <p:grpSpPr>
          <a:xfrm>
            <a:off x="7696675" y="7414350"/>
            <a:ext cx="5717950" cy="500125"/>
            <a:chOff x="7684800" y="7567800"/>
            <a:chExt cx="5717950" cy="500125"/>
          </a:xfrm>
        </p:grpSpPr>
        <p:sp>
          <p:nvSpPr>
            <p:cNvPr id="1008" name="Google Shape;1008;p59"/>
            <p:cNvSpPr txBox="1"/>
            <p:nvPr/>
          </p:nvSpPr>
          <p:spPr>
            <a:xfrm>
              <a:off x="8415551" y="7568125"/>
              <a:ext cx="4987200" cy="4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t.me/dmcherednik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009" name="Google Shape;1009;p59"/>
            <p:cNvGrpSpPr/>
            <p:nvPr/>
          </p:nvGrpSpPr>
          <p:grpSpPr>
            <a:xfrm>
              <a:off x="7684800" y="7567800"/>
              <a:ext cx="499818" cy="499818"/>
              <a:chOff x="1361627" y="238190"/>
              <a:chExt cx="5179458" cy="5179458"/>
            </a:xfrm>
          </p:grpSpPr>
          <p:sp>
            <p:nvSpPr>
              <p:cNvPr id="1010" name="Google Shape;1010;p59"/>
              <p:cNvSpPr/>
              <p:nvPr/>
            </p:nvSpPr>
            <p:spPr>
              <a:xfrm>
                <a:off x="1361627" y="238190"/>
                <a:ext cx="5179458" cy="5179458"/>
              </a:xfrm>
              <a:custGeom>
                <a:rect b="b" l="l" r="r" t="t"/>
                <a:pathLst>
                  <a:path extrusionOk="0" h="207448" w="207448">
                    <a:moveTo>
                      <a:pt x="103724" y="0"/>
                    </a:moveTo>
                    <a:cubicBezTo>
                      <a:pt x="46489" y="0"/>
                      <a:pt x="0" y="46489"/>
                      <a:pt x="0" y="103724"/>
                    </a:cubicBezTo>
                    <a:cubicBezTo>
                      <a:pt x="0" y="160959"/>
                      <a:pt x="46489" y="207447"/>
                      <a:pt x="103724" y="207447"/>
                    </a:cubicBezTo>
                    <a:cubicBezTo>
                      <a:pt x="160959" y="207447"/>
                      <a:pt x="207447" y="160959"/>
                      <a:pt x="207447" y="103724"/>
                    </a:cubicBezTo>
                    <a:cubicBezTo>
                      <a:pt x="207447" y="46489"/>
                      <a:pt x="160959" y="0"/>
                      <a:pt x="103724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59"/>
              <p:cNvSpPr/>
              <p:nvPr/>
            </p:nvSpPr>
            <p:spPr>
              <a:xfrm>
                <a:off x="2597555" y="1648848"/>
                <a:ext cx="2493825" cy="2264050"/>
              </a:xfrm>
              <a:custGeom>
                <a:rect b="b" l="l" r="r" t="t"/>
                <a:pathLst>
                  <a:path extrusionOk="0" h="90562" w="99753">
                    <a:moveTo>
                      <a:pt x="91810" y="7943"/>
                    </a:moveTo>
                    <a:cubicBezTo>
                      <a:pt x="91810" y="8176"/>
                      <a:pt x="91810" y="8176"/>
                      <a:pt x="91810" y="8644"/>
                    </a:cubicBezTo>
                    <a:lnTo>
                      <a:pt x="77559" y="81998"/>
                    </a:lnTo>
                    <a:cubicBezTo>
                      <a:pt x="77559" y="82231"/>
                      <a:pt x="77326" y="82465"/>
                      <a:pt x="77092" y="82699"/>
                    </a:cubicBezTo>
                    <a:cubicBezTo>
                      <a:pt x="76995" y="82795"/>
                      <a:pt x="76899" y="82852"/>
                      <a:pt x="76735" y="82852"/>
                    </a:cubicBezTo>
                    <a:cubicBezTo>
                      <a:pt x="76505" y="82852"/>
                      <a:pt x="76141" y="82739"/>
                      <a:pt x="75457" y="82465"/>
                    </a:cubicBezTo>
                    <a:lnTo>
                      <a:pt x="52796" y="64944"/>
                    </a:lnTo>
                    <a:lnTo>
                      <a:pt x="39247" y="77559"/>
                    </a:lnTo>
                    <a:lnTo>
                      <a:pt x="42050" y="59104"/>
                    </a:lnTo>
                    <a:lnTo>
                      <a:pt x="78961" y="24062"/>
                    </a:lnTo>
                    <a:cubicBezTo>
                      <a:pt x="80363" y="22660"/>
                      <a:pt x="79895" y="22427"/>
                      <a:pt x="79895" y="22427"/>
                    </a:cubicBezTo>
                    <a:cubicBezTo>
                      <a:pt x="79895" y="21679"/>
                      <a:pt x="79522" y="21455"/>
                      <a:pt x="79073" y="21455"/>
                    </a:cubicBezTo>
                    <a:cubicBezTo>
                      <a:pt x="78400" y="21455"/>
                      <a:pt x="77559" y="21960"/>
                      <a:pt x="77559" y="21960"/>
                    </a:cubicBezTo>
                    <a:lnTo>
                      <a:pt x="31071" y="51161"/>
                    </a:lnTo>
                    <a:lnTo>
                      <a:pt x="31071" y="50927"/>
                    </a:lnTo>
                    <a:lnTo>
                      <a:pt x="8877" y="43452"/>
                    </a:lnTo>
                    <a:lnTo>
                      <a:pt x="8877" y="43218"/>
                    </a:lnTo>
                    <a:lnTo>
                      <a:pt x="9111" y="43218"/>
                    </a:lnTo>
                    <a:cubicBezTo>
                      <a:pt x="9111" y="43218"/>
                      <a:pt x="28968" y="34808"/>
                      <a:pt x="49292" y="26165"/>
                    </a:cubicBezTo>
                    <a:cubicBezTo>
                      <a:pt x="59338" y="21726"/>
                      <a:pt x="69616" y="17287"/>
                      <a:pt x="77326" y="14017"/>
                    </a:cubicBezTo>
                    <a:cubicBezTo>
                      <a:pt x="85268" y="10746"/>
                      <a:pt x="91109" y="8176"/>
                      <a:pt x="91342" y="8176"/>
                    </a:cubicBezTo>
                    <a:cubicBezTo>
                      <a:pt x="91810" y="7943"/>
                      <a:pt x="91576" y="7943"/>
                      <a:pt x="91810" y="7943"/>
                    </a:cubicBezTo>
                    <a:close/>
                    <a:moveTo>
                      <a:pt x="92277" y="0"/>
                    </a:moveTo>
                    <a:cubicBezTo>
                      <a:pt x="90875" y="0"/>
                      <a:pt x="89707" y="467"/>
                      <a:pt x="88539" y="934"/>
                    </a:cubicBezTo>
                    <a:cubicBezTo>
                      <a:pt x="87605" y="1402"/>
                      <a:pt x="82232" y="3504"/>
                      <a:pt x="74522" y="6775"/>
                    </a:cubicBezTo>
                    <a:lnTo>
                      <a:pt x="46255" y="18923"/>
                    </a:lnTo>
                    <a:cubicBezTo>
                      <a:pt x="25931" y="27566"/>
                      <a:pt x="6074" y="35976"/>
                      <a:pt x="6074" y="35976"/>
                    </a:cubicBezTo>
                    <a:lnTo>
                      <a:pt x="6308" y="35976"/>
                    </a:lnTo>
                    <a:cubicBezTo>
                      <a:pt x="6308" y="35976"/>
                      <a:pt x="4906" y="36443"/>
                      <a:pt x="3504" y="37378"/>
                    </a:cubicBezTo>
                    <a:cubicBezTo>
                      <a:pt x="2803" y="38079"/>
                      <a:pt x="1869" y="38780"/>
                      <a:pt x="1402" y="39714"/>
                    </a:cubicBezTo>
                    <a:cubicBezTo>
                      <a:pt x="701" y="40649"/>
                      <a:pt x="0" y="42284"/>
                      <a:pt x="234" y="43919"/>
                    </a:cubicBezTo>
                    <a:cubicBezTo>
                      <a:pt x="701" y="46722"/>
                      <a:pt x="2336" y="48358"/>
                      <a:pt x="3738" y="49292"/>
                    </a:cubicBezTo>
                    <a:cubicBezTo>
                      <a:pt x="4906" y="50227"/>
                      <a:pt x="6308" y="50694"/>
                      <a:pt x="6308" y="50694"/>
                    </a:cubicBezTo>
                    <a:lnTo>
                      <a:pt x="24997" y="57001"/>
                    </a:lnTo>
                    <a:cubicBezTo>
                      <a:pt x="25697" y="59805"/>
                      <a:pt x="30603" y="75924"/>
                      <a:pt x="31771" y="79662"/>
                    </a:cubicBezTo>
                    <a:cubicBezTo>
                      <a:pt x="32472" y="81998"/>
                      <a:pt x="33173" y="83400"/>
                      <a:pt x="33874" y="84334"/>
                    </a:cubicBezTo>
                    <a:cubicBezTo>
                      <a:pt x="34341" y="85035"/>
                      <a:pt x="34808" y="85502"/>
                      <a:pt x="35509" y="85736"/>
                    </a:cubicBezTo>
                    <a:cubicBezTo>
                      <a:pt x="35743" y="85969"/>
                      <a:pt x="35976" y="86203"/>
                      <a:pt x="36444" y="86203"/>
                    </a:cubicBezTo>
                    <a:lnTo>
                      <a:pt x="36677" y="86203"/>
                    </a:lnTo>
                    <a:cubicBezTo>
                      <a:pt x="37285" y="86390"/>
                      <a:pt x="37864" y="86465"/>
                      <a:pt x="38402" y="86465"/>
                    </a:cubicBezTo>
                    <a:cubicBezTo>
                      <a:pt x="40555" y="86465"/>
                      <a:pt x="42050" y="85268"/>
                      <a:pt x="42050" y="85268"/>
                    </a:cubicBezTo>
                    <a:lnTo>
                      <a:pt x="42284" y="85268"/>
                    </a:lnTo>
                    <a:lnTo>
                      <a:pt x="53264" y="74989"/>
                    </a:lnTo>
                    <a:lnTo>
                      <a:pt x="71719" y="89473"/>
                    </a:lnTo>
                    <a:lnTo>
                      <a:pt x="72186" y="89707"/>
                    </a:lnTo>
                    <a:cubicBezTo>
                      <a:pt x="73559" y="90308"/>
                      <a:pt x="74963" y="90562"/>
                      <a:pt x="76294" y="90562"/>
                    </a:cubicBezTo>
                    <a:cubicBezTo>
                      <a:pt x="78589" y="90562"/>
                      <a:pt x="80668" y="89807"/>
                      <a:pt x="81998" y="88773"/>
                    </a:cubicBezTo>
                    <a:cubicBezTo>
                      <a:pt x="83867" y="86904"/>
                      <a:pt x="84801" y="84801"/>
                      <a:pt x="84801" y="84801"/>
                    </a:cubicBezTo>
                    <a:lnTo>
                      <a:pt x="84801" y="84568"/>
                    </a:lnTo>
                    <a:lnTo>
                      <a:pt x="99052" y="10279"/>
                    </a:lnTo>
                    <a:cubicBezTo>
                      <a:pt x="99519" y="8410"/>
                      <a:pt x="99752" y="6775"/>
                      <a:pt x="99285" y="5139"/>
                    </a:cubicBezTo>
                    <a:cubicBezTo>
                      <a:pt x="98818" y="3504"/>
                      <a:pt x="97650" y="1869"/>
                      <a:pt x="96248" y="1168"/>
                    </a:cubicBezTo>
                    <a:cubicBezTo>
                      <a:pt x="95080" y="234"/>
                      <a:pt x="93679" y="0"/>
                      <a:pt x="922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12" name="Google Shape;1012;p59"/>
          <p:cNvGrpSpPr/>
          <p:nvPr/>
        </p:nvGrpSpPr>
        <p:grpSpPr>
          <a:xfrm>
            <a:off x="7697850" y="8156325"/>
            <a:ext cx="5716775" cy="497213"/>
            <a:chOff x="7685975" y="8309775"/>
            <a:chExt cx="5716775" cy="497213"/>
          </a:xfrm>
        </p:grpSpPr>
        <p:sp>
          <p:nvSpPr>
            <p:cNvPr id="1013" name="Google Shape;1013;p59"/>
            <p:cNvSpPr txBox="1"/>
            <p:nvPr/>
          </p:nvSpPr>
          <p:spPr>
            <a:xfrm>
              <a:off x="8415550" y="8309775"/>
              <a:ext cx="49872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linkedin</a:t>
              </a: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.com/dmcherednik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014" name="Google Shape;1014;p59"/>
            <p:cNvGrpSpPr/>
            <p:nvPr/>
          </p:nvGrpSpPr>
          <p:grpSpPr>
            <a:xfrm>
              <a:off x="7685975" y="8311675"/>
              <a:ext cx="495313" cy="495313"/>
              <a:chOff x="1373804" y="118695"/>
              <a:chExt cx="5132782" cy="5132782"/>
            </a:xfrm>
          </p:grpSpPr>
          <p:sp>
            <p:nvSpPr>
              <p:cNvPr id="1015" name="Google Shape;1015;p59"/>
              <p:cNvSpPr/>
              <p:nvPr/>
            </p:nvSpPr>
            <p:spPr>
              <a:xfrm>
                <a:off x="1373804" y="118695"/>
                <a:ext cx="5132782" cy="5132782"/>
              </a:xfrm>
              <a:custGeom>
                <a:rect b="b" l="l" r="r" t="t"/>
                <a:pathLst>
                  <a:path extrusionOk="0" h="207448" w="207448">
                    <a:moveTo>
                      <a:pt x="103724" y="0"/>
                    </a:moveTo>
                    <a:cubicBezTo>
                      <a:pt x="46489" y="0"/>
                      <a:pt x="0" y="46489"/>
                      <a:pt x="0" y="103724"/>
                    </a:cubicBezTo>
                    <a:cubicBezTo>
                      <a:pt x="0" y="160959"/>
                      <a:pt x="46489" y="207447"/>
                      <a:pt x="103724" y="207447"/>
                    </a:cubicBezTo>
                    <a:cubicBezTo>
                      <a:pt x="160959" y="207447"/>
                      <a:pt x="207447" y="160959"/>
                      <a:pt x="207447" y="103724"/>
                    </a:cubicBezTo>
                    <a:cubicBezTo>
                      <a:pt x="207447" y="46489"/>
                      <a:pt x="160959" y="0"/>
                      <a:pt x="103724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59"/>
              <p:cNvSpPr/>
              <p:nvPr/>
            </p:nvSpPr>
            <p:spPr>
              <a:xfrm>
                <a:off x="3041405" y="1753973"/>
                <a:ext cx="1868925" cy="1757950"/>
              </a:xfrm>
              <a:custGeom>
                <a:rect b="b" l="l" r="r" t="t"/>
                <a:pathLst>
                  <a:path extrusionOk="0" h="70318" w="74757">
                    <a:moveTo>
                      <a:pt x="7943" y="0"/>
                    </a:moveTo>
                    <a:cubicBezTo>
                      <a:pt x="5841" y="0"/>
                      <a:pt x="3972" y="701"/>
                      <a:pt x="2337" y="2336"/>
                    </a:cubicBezTo>
                    <a:cubicBezTo>
                      <a:pt x="935" y="3738"/>
                      <a:pt x="1" y="5607"/>
                      <a:pt x="1" y="7709"/>
                    </a:cubicBezTo>
                    <a:cubicBezTo>
                      <a:pt x="1" y="9812"/>
                      <a:pt x="935" y="11914"/>
                      <a:pt x="2337" y="13316"/>
                    </a:cubicBezTo>
                    <a:cubicBezTo>
                      <a:pt x="3972" y="14718"/>
                      <a:pt x="5841" y="15652"/>
                      <a:pt x="7943" y="15652"/>
                    </a:cubicBezTo>
                    <a:cubicBezTo>
                      <a:pt x="10046" y="15652"/>
                      <a:pt x="11915" y="14718"/>
                      <a:pt x="13550" y="13316"/>
                    </a:cubicBezTo>
                    <a:cubicBezTo>
                      <a:pt x="14952" y="11914"/>
                      <a:pt x="15653" y="9812"/>
                      <a:pt x="15653" y="7709"/>
                    </a:cubicBezTo>
                    <a:cubicBezTo>
                      <a:pt x="15653" y="5840"/>
                      <a:pt x="14952" y="3738"/>
                      <a:pt x="13550" y="2336"/>
                    </a:cubicBezTo>
                    <a:cubicBezTo>
                      <a:pt x="11915" y="701"/>
                      <a:pt x="10046" y="0"/>
                      <a:pt x="7943" y="0"/>
                    </a:cubicBezTo>
                    <a:close/>
                    <a:moveTo>
                      <a:pt x="234" y="21492"/>
                    </a:moveTo>
                    <a:lnTo>
                      <a:pt x="234" y="70317"/>
                    </a:lnTo>
                    <a:lnTo>
                      <a:pt x="15886" y="70317"/>
                    </a:lnTo>
                    <a:lnTo>
                      <a:pt x="15886" y="21492"/>
                    </a:lnTo>
                    <a:close/>
                    <a:moveTo>
                      <a:pt x="56564" y="19886"/>
                    </a:moveTo>
                    <a:cubicBezTo>
                      <a:pt x="49899" y="19886"/>
                      <a:pt x="43331" y="22967"/>
                      <a:pt x="40649" y="28033"/>
                    </a:cubicBezTo>
                    <a:lnTo>
                      <a:pt x="40649" y="21492"/>
                    </a:lnTo>
                    <a:lnTo>
                      <a:pt x="25231" y="21492"/>
                    </a:lnTo>
                    <a:lnTo>
                      <a:pt x="25231" y="70317"/>
                    </a:lnTo>
                    <a:lnTo>
                      <a:pt x="40649" y="70317"/>
                    </a:lnTo>
                    <a:lnTo>
                      <a:pt x="40649" y="44620"/>
                    </a:lnTo>
                    <a:cubicBezTo>
                      <a:pt x="40649" y="37328"/>
                      <a:pt x="45481" y="33400"/>
                      <a:pt x="50201" y="33400"/>
                    </a:cubicBezTo>
                    <a:cubicBezTo>
                      <a:pt x="54704" y="33400"/>
                      <a:pt x="59104" y="36977"/>
                      <a:pt x="59104" y="44620"/>
                    </a:cubicBezTo>
                    <a:lnTo>
                      <a:pt x="59104" y="70317"/>
                    </a:lnTo>
                    <a:lnTo>
                      <a:pt x="74756" y="70317"/>
                    </a:lnTo>
                    <a:lnTo>
                      <a:pt x="74756" y="39480"/>
                    </a:lnTo>
                    <a:cubicBezTo>
                      <a:pt x="74756" y="25516"/>
                      <a:pt x="65572" y="19886"/>
                      <a:pt x="56564" y="198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7" name="Google Shape;1017;p59"/>
          <p:cNvSpPr txBox="1"/>
          <p:nvPr/>
        </p:nvSpPr>
        <p:spPr>
          <a:xfrm>
            <a:off x="7697850" y="2210675"/>
            <a:ext cx="85752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Константин</a:t>
            </a:r>
            <a:b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Константинопольский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8" name="Google Shape;1018;p59"/>
          <p:cNvSpPr txBox="1"/>
          <p:nvPr/>
        </p:nvSpPr>
        <p:spPr>
          <a:xfrm>
            <a:off x="7697863" y="3438875"/>
            <a:ext cx="85752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Управляющий партнер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D0A0"/>
        </a:solid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0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60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sp>
        <p:nvSpPr>
          <p:cNvPr id="1025" name="Google Shape;1025;p60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D0A0"/>
        </a:solidFill>
      </p:bgPr>
    </p:bg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61"/>
          <p:cNvSpPr/>
          <p:nvPr/>
        </p:nvSpPr>
        <p:spPr>
          <a:xfrm>
            <a:off x="12611997" y="3974251"/>
            <a:ext cx="5676000" cy="5676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61"/>
          <p:cNvSpPr/>
          <p:nvPr/>
        </p:nvSpPr>
        <p:spPr>
          <a:xfrm>
            <a:off x="6934300" y="3952800"/>
            <a:ext cx="5676000" cy="567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2" name="Google Shape;1032;p61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D0A0"/>
        </a:solidFill>
      </p:bgPr>
    </p:bg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2"/>
          <p:cNvSpPr/>
          <p:nvPr/>
        </p:nvSpPr>
        <p:spPr>
          <a:xfrm>
            <a:off x="6911764" y="3938493"/>
            <a:ext cx="5688000" cy="5688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9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38" name="Google Shape;1038;p62"/>
          <p:cNvPicPr preferRelativeResize="0"/>
          <p:nvPr/>
        </p:nvPicPr>
        <p:blipFill rotWithShape="1">
          <a:blip r:embed="rId3">
            <a:alphaModFix/>
          </a:blip>
          <a:srcRect b="10945" l="0" r="0" t="22391"/>
          <a:stretch/>
        </p:blipFill>
        <p:spPr>
          <a:xfrm>
            <a:off x="12599994" y="3938493"/>
            <a:ext cx="5688000" cy="568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9" name="Google Shape;1039;p62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D0A0"/>
        </a:solidFill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63"/>
          <p:cNvSpPr/>
          <p:nvPr/>
        </p:nvSpPr>
        <p:spPr>
          <a:xfrm>
            <a:off x="6911764" y="3938493"/>
            <a:ext cx="5688000" cy="5688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9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5" name="Google Shape;1045;p63"/>
          <p:cNvSpPr/>
          <p:nvPr/>
        </p:nvSpPr>
        <p:spPr>
          <a:xfrm>
            <a:off x="12599764" y="3938493"/>
            <a:ext cx="5688000" cy="5688000"/>
          </a:xfrm>
          <a:prstGeom prst="ellipse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6" name="Google Shape;1046;p63"/>
          <p:cNvSpPr/>
          <p:nvPr/>
        </p:nvSpPr>
        <p:spPr>
          <a:xfrm>
            <a:off x="14461501" y="5896786"/>
            <a:ext cx="2051298" cy="1864836"/>
          </a:xfrm>
          <a:custGeom>
            <a:rect b="b" l="l" r="r" t="t"/>
            <a:pathLst>
              <a:path extrusionOk="0" h="21600" w="2160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4BD0A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63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D0A0"/>
        </a:solidFill>
      </p:bgPr>
    </p:bg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64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9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3" name="Google Shape;1053;p64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64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64"/>
          <p:cNvSpPr/>
          <p:nvPr/>
        </p:nvSpPr>
        <p:spPr>
          <a:xfrm>
            <a:off x="4572000" y="5069112"/>
            <a:ext cx="4571700" cy="4571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4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7"/>
          <p:cNvSpPr/>
          <p:nvPr/>
        </p:nvSpPr>
        <p:spPr>
          <a:xfrm>
            <a:off x="556175" y="2224650"/>
            <a:ext cx="17192100" cy="7418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5" name="Google Shape;755;p47"/>
          <p:cNvSpPr/>
          <p:nvPr/>
        </p:nvSpPr>
        <p:spPr>
          <a:xfrm>
            <a:off x="556175" y="490725"/>
            <a:ext cx="17192100" cy="1480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6" name="Google Shape;756;p47"/>
          <p:cNvSpPr txBox="1"/>
          <p:nvPr/>
        </p:nvSpPr>
        <p:spPr>
          <a:xfrm>
            <a:off x="551850" y="489600"/>
            <a:ext cx="142929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Зона заголовка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57" name="Google Shape;757;p47"/>
          <p:cNvSpPr txBox="1"/>
          <p:nvPr/>
        </p:nvSpPr>
        <p:spPr>
          <a:xfrm>
            <a:off x="550900" y="2217225"/>
            <a:ext cx="7147200" cy="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Рабочая зона слайда</a:t>
            </a:r>
            <a:endParaRPr sz="3000">
              <a:solidFill>
                <a:srgbClr val="27282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D0A0"/>
        </a:solidFill>
      </p:bgPr>
    </p:bg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65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65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65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65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9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5" name="Google Shape;1065;p65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D0A0"/>
        </a:solidFill>
      </p:bgPr>
    </p:bg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66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66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9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2" name="Google Shape;1072;p66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66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66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D0A0"/>
        </a:solidFill>
      </p:bgPr>
    </p:bg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67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67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67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 sz="9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2" name="Google Shape;1082;p67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67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Название слайда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235" y="2217600"/>
            <a:ext cx="6190200" cy="619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89" name="Google Shape;1089;p68"/>
          <p:cNvSpPr txBox="1"/>
          <p:nvPr/>
        </p:nvSpPr>
        <p:spPr>
          <a:xfrm>
            <a:off x="7697850" y="3452400"/>
            <a:ext cx="85749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latin typeface="Proxima Nova"/>
                <a:ea typeface="Proxima Nova"/>
                <a:cs typeface="Proxima Nova"/>
                <a:sym typeface="Proxima Nova"/>
              </a:rPr>
              <a:t>Есть две ошибки в построении плана продаж: менеджеры знают планы коллег и у всех менеджеров одинаковые планы. Я расскажу, как этого избежать.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0" name="Google Shape;1090;p68"/>
          <p:cNvSpPr/>
          <p:nvPr/>
        </p:nvSpPr>
        <p:spPr>
          <a:xfrm>
            <a:off x="7693165" y="2717600"/>
            <a:ext cx="686874" cy="479366"/>
          </a:xfrm>
          <a:custGeom>
            <a:rect b="b" l="l" r="r" t="t"/>
            <a:pathLst>
              <a:path extrusionOk="0" h="191173" w="273928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8"/>
          <p:cNvSpPr txBox="1"/>
          <p:nvPr/>
        </p:nvSpPr>
        <p:spPr>
          <a:xfrm>
            <a:off x="7697850" y="6667200"/>
            <a:ext cx="57165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9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Дмитрий Чередник</a:t>
            </a:r>
            <a:endParaRPr b="1"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Эксперт по построению и повышению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эффективности отделов продаж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69"/>
          <p:cNvSpPr txBox="1"/>
          <p:nvPr/>
        </p:nvSpPr>
        <p:spPr>
          <a:xfrm>
            <a:off x="551850" y="489600"/>
            <a:ext cx="12862800" cy="61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36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Ключевая мысль</a:t>
            </a:r>
            <a:endParaRPr b="1" sz="96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или цитата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7" name="Google Shape;1097;p69"/>
          <p:cNvSpPr txBox="1"/>
          <p:nvPr/>
        </p:nvSpPr>
        <p:spPr>
          <a:xfrm>
            <a:off x="551850" y="8157600"/>
            <a:ext cx="57168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Иван Иванов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Эксперт по построению и повышению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эффективности отделов </a:t>
            </a: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продаж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0"/>
          <p:cNvSpPr txBox="1"/>
          <p:nvPr/>
        </p:nvSpPr>
        <p:spPr>
          <a:xfrm>
            <a:off x="551850" y="9396000"/>
            <a:ext cx="14292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E9FA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3" name="Google Shape;1103;p70"/>
          <p:cNvSpPr txBox="1"/>
          <p:nvPr/>
        </p:nvSpPr>
        <p:spPr>
          <a:xfrm>
            <a:off x="4856925" y="2462400"/>
            <a:ext cx="85578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35%</a:t>
            </a:r>
            <a:endParaRPr b="1" sz="2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4" name="Google Shape;1104;p70"/>
          <p:cNvSpPr txBox="1"/>
          <p:nvPr/>
        </p:nvSpPr>
        <p:spPr>
          <a:xfrm>
            <a:off x="3410250" y="5191200"/>
            <a:ext cx="11433600" cy="3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Европейских специалистов</a:t>
            </a:r>
            <a:b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инвестируют в образование</a:t>
            </a:r>
            <a:b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больше 2 недель в год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71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71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71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71"/>
          <p:cNvSpPr txBox="1"/>
          <p:nvPr/>
        </p:nvSpPr>
        <p:spPr>
          <a:xfrm>
            <a:off x="4856925" y="2462400"/>
            <a:ext cx="85578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35%</a:t>
            </a:r>
            <a:endParaRPr b="1" sz="2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3" name="Google Shape;1113;p71"/>
          <p:cNvSpPr txBox="1"/>
          <p:nvPr/>
        </p:nvSpPr>
        <p:spPr>
          <a:xfrm>
            <a:off x="3410250" y="5191200"/>
            <a:ext cx="11433600" cy="3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Е</a:t>
            </a: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вропейских специалистов</a:t>
            </a:r>
            <a:b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инвестируют в образование</a:t>
            </a:r>
            <a:b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больше 2 недель в год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4" name="Google Shape;1114;p71"/>
          <p:cNvSpPr txBox="1"/>
          <p:nvPr/>
        </p:nvSpPr>
        <p:spPr>
          <a:xfrm>
            <a:off x="551850" y="9396000"/>
            <a:ext cx="14292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E9FA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2"/>
          <p:cNvSpPr txBox="1"/>
          <p:nvPr/>
        </p:nvSpPr>
        <p:spPr>
          <a:xfrm>
            <a:off x="551850" y="2217600"/>
            <a:ext cx="12862800" cy="6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3600" wrap="square" tIns="108000">
            <a:noAutofit/>
          </a:bodyPr>
          <a:lstStyle/>
          <a:p>
            <a:pPr indent="-371475" lvl="0" marL="4476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roxima Nova"/>
              <a:buAutoNum type="arabicPeriod"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Если список длинный, то подумайте, как его сократить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7050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AutoNum type="arabicPeriod"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Выводите список по пунктам, чтобы пока вы рассказываете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 второй пункт, люди не читали пятый</a:t>
            </a:r>
            <a:b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7050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AutoNum type="arabicPeriod"/>
            </a:pPr>
            <a:r>
              <a:rPr lang="ru" sz="300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Выделяйте активный для акцента </a:t>
            </a: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0" name="Google Shape;1120;p72"/>
          <p:cNvSpPr txBox="1"/>
          <p:nvPr/>
        </p:nvSpPr>
        <p:spPr>
          <a:xfrm>
            <a:off x="551850" y="489600"/>
            <a:ext cx="142923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Вертикальный</a:t>
            </a: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 список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3"/>
          <p:cNvSpPr txBox="1"/>
          <p:nvPr/>
        </p:nvSpPr>
        <p:spPr>
          <a:xfrm>
            <a:off x="540000" y="2952000"/>
            <a:ext cx="7157700" cy="52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2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Moodboard — коллекция визуальных примеров (референсов), которую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вы собираете под конкретный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проект, чтобы опираться на нее.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Соберите мудборд под свой проект (желательно, сразу в Figma).  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6" name="Google Shape;1126;p73"/>
          <p:cNvSpPr txBox="1"/>
          <p:nvPr/>
        </p:nvSpPr>
        <p:spPr>
          <a:xfrm>
            <a:off x="551850" y="489600"/>
            <a:ext cx="128520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Собрать мудборд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27" name="Google Shape;1127;p73"/>
          <p:cNvPicPr preferRelativeResize="0"/>
          <p:nvPr/>
        </p:nvPicPr>
        <p:blipFill rotWithShape="1">
          <a:blip r:embed="rId3">
            <a:alphaModFix/>
          </a:blip>
          <a:srcRect b="0" l="0" r="0" t="4498"/>
          <a:stretch/>
        </p:blipFill>
        <p:spPr>
          <a:xfrm>
            <a:off x="9221140" y="2775693"/>
            <a:ext cx="8434800" cy="4834800"/>
          </a:xfrm>
          <a:prstGeom prst="roundRect">
            <a:avLst>
              <a:gd fmla="val 4700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8" name="Google Shape;1128;p73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4"/>
          <p:cNvSpPr txBox="1"/>
          <p:nvPr/>
        </p:nvSpPr>
        <p:spPr>
          <a:xfrm>
            <a:off x="551850" y="2217600"/>
            <a:ext cx="12862800" cy="6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/>
          <a:p>
            <a:pPr indent="-46050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Если список длинный, то подумайте, как его сократить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6050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Выводите список по пунктам, чтобы пока вы рассказываете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369149" lvl="0" marL="88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 второй пункт, люди не читали пятый</a:t>
            </a:r>
            <a:b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60500" lvl="0" marL="45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Выделяйте активный для акцента </a:t>
            </a: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4" name="Google Shape;1134;p74"/>
          <p:cNvSpPr txBox="1"/>
          <p:nvPr/>
        </p:nvSpPr>
        <p:spPr>
          <a:xfrm>
            <a:off x="551850" y="489600"/>
            <a:ext cx="142917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Вертикальный</a:t>
            </a: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 список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8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Как использовать сетку для расположения текста и объектов</a:t>
            </a:r>
            <a:endParaRPr sz="56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63" name="Google Shape;763;p48"/>
          <p:cNvSpPr txBox="1"/>
          <p:nvPr/>
        </p:nvSpPr>
        <p:spPr>
          <a:xfrm>
            <a:off x="1226925" y="2210400"/>
            <a:ext cx="5041800" cy="3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Сетка – это вертикальные и горизонтальные направляющие линии. Все объекты необходимо масштабировать и располагать строго по ней.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Чтобы показать направляющие, вызовите контекстное меню, нажав на поле слайда, выберите раздел </a:t>
            </a:r>
            <a:r>
              <a:rPr lang="ru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Направляющие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— Показать направляющие. 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После этого выделите объект и подвиньте рамку по сетке. Чтобы форма объекта не изменялась при увеличении, зажмите клавишу </a:t>
            </a:r>
            <a:r>
              <a:rPr lang="ru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shift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64" name="Google Shape;764;p48"/>
          <p:cNvGrpSpPr/>
          <p:nvPr/>
        </p:nvGrpSpPr>
        <p:grpSpPr>
          <a:xfrm>
            <a:off x="551850" y="2210850"/>
            <a:ext cx="488400" cy="488700"/>
            <a:chOff x="551850" y="1469250"/>
            <a:chExt cx="488400" cy="488700"/>
          </a:xfrm>
        </p:grpSpPr>
        <p:sp>
          <p:nvSpPr>
            <p:cNvPr id="765" name="Google Shape;765;p48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8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rect b="b" l="l" r="r" t="t"/>
              <a:pathLst>
                <a:path extrusionOk="0" h="204454" w="130414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cap="flat" cmpd="sng" w="952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7" name="Google Shape;767;p48"/>
          <p:cNvPicPr preferRelativeResize="0"/>
          <p:nvPr/>
        </p:nvPicPr>
        <p:blipFill rotWithShape="1">
          <a:blip r:embed="rId3">
            <a:alphaModFix/>
          </a:blip>
          <a:srcRect b="0" l="199" r="199" t="0"/>
          <a:stretch/>
        </p:blipFill>
        <p:spPr>
          <a:xfrm>
            <a:off x="7776000" y="2281900"/>
            <a:ext cx="4140000" cy="2340000"/>
          </a:xfrm>
          <a:prstGeom prst="roundRect">
            <a:avLst>
              <a:gd fmla="val 8562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8" name="Google Shape;768;p48"/>
          <p:cNvPicPr preferRelativeResize="0"/>
          <p:nvPr/>
        </p:nvPicPr>
        <p:blipFill rotWithShape="1">
          <a:blip r:embed="rId4">
            <a:alphaModFix/>
          </a:blip>
          <a:srcRect b="0" l="69" r="69" t="0"/>
          <a:stretch/>
        </p:blipFill>
        <p:spPr>
          <a:xfrm>
            <a:off x="13491075" y="2281900"/>
            <a:ext cx="4169400" cy="2340000"/>
          </a:xfrm>
          <a:prstGeom prst="roundRect">
            <a:avLst>
              <a:gd fmla="val 8562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9" name="Google Shape;769;p48"/>
          <p:cNvSpPr txBox="1"/>
          <p:nvPr/>
        </p:nvSpPr>
        <p:spPr>
          <a:xfrm>
            <a:off x="1226875" y="6174000"/>
            <a:ext cx="5041800" cy="3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 шаблоне заданы текстовые поля, ограниченные голубой рамкой (она появляется при нажатии на текст). Старайтесь не заходить за эти поля. Чтобы вставить большее количество текста, нужно: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05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вызвать контекстное меню, нажав на поле слайда, выбрать раздел </a:t>
            </a:r>
            <a:r>
              <a:rPr lang="ru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Направляющие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" sz="18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— Показать направляющие</a:t>
            </a: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05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AutoNum type="arabicPeriod"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расширить текстовый блок, состыковывая его с вертикальными и горизонтальными направляющими линиями.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70" name="Google Shape;770;p48"/>
          <p:cNvGrpSpPr/>
          <p:nvPr/>
        </p:nvGrpSpPr>
        <p:grpSpPr>
          <a:xfrm>
            <a:off x="551800" y="6174450"/>
            <a:ext cx="488400" cy="488700"/>
            <a:chOff x="551850" y="1469250"/>
            <a:chExt cx="488400" cy="488700"/>
          </a:xfrm>
        </p:grpSpPr>
        <p:sp>
          <p:nvSpPr>
            <p:cNvPr id="771" name="Google Shape;771;p48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8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rect b="b" l="l" r="r" t="t"/>
              <a:pathLst>
                <a:path extrusionOk="0" h="204454" w="130414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cap="flat" cmpd="sng" w="952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3" name="Google Shape;773;p48"/>
          <p:cNvPicPr preferRelativeResize="0"/>
          <p:nvPr/>
        </p:nvPicPr>
        <p:blipFill rotWithShape="1">
          <a:blip r:embed="rId5">
            <a:alphaModFix/>
          </a:blip>
          <a:srcRect b="199" l="0" r="0" t="199"/>
          <a:stretch/>
        </p:blipFill>
        <p:spPr>
          <a:xfrm>
            <a:off x="7776000" y="6246000"/>
            <a:ext cx="4140000" cy="2340000"/>
          </a:xfrm>
          <a:prstGeom prst="roundRect">
            <a:avLst>
              <a:gd fmla="val 8562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4" name="Google Shape;774;p48"/>
          <p:cNvPicPr preferRelativeResize="0"/>
          <p:nvPr/>
        </p:nvPicPr>
        <p:blipFill rotWithShape="1">
          <a:blip r:embed="rId6">
            <a:alphaModFix/>
          </a:blip>
          <a:srcRect b="0" l="2696" r="2687" t="0"/>
          <a:stretch/>
        </p:blipFill>
        <p:spPr>
          <a:xfrm>
            <a:off x="13488800" y="6246000"/>
            <a:ext cx="4171500" cy="2340000"/>
          </a:xfrm>
          <a:prstGeom prst="roundRect">
            <a:avLst>
              <a:gd fmla="val 8562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75"/>
          <p:cNvSpPr txBox="1"/>
          <p:nvPr/>
        </p:nvSpPr>
        <p:spPr>
          <a:xfrm>
            <a:off x="551850" y="489600"/>
            <a:ext cx="142917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Горизонтальный список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140" name="Google Shape;1140;p7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41" name="Google Shape;1141;p75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5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5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5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5" name="Google Shape;1145;p75"/>
          <p:cNvGrpSpPr/>
          <p:nvPr/>
        </p:nvGrpSpPr>
        <p:grpSpPr>
          <a:xfrm>
            <a:off x="551850" y="2217600"/>
            <a:ext cx="4305000" cy="3463200"/>
            <a:chOff x="551850" y="2217600"/>
            <a:chExt cx="4305000" cy="3463200"/>
          </a:xfrm>
        </p:grpSpPr>
        <p:sp>
          <p:nvSpPr>
            <p:cNvPr id="1146" name="Google Shape;1146;p75"/>
            <p:cNvSpPr/>
            <p:nvPr/>
          </p:nvSpPr>
          <p:spPr>
            <a:xfrm>
              <a:off x="551850" y="2217600"/>
              <a:ext cx="1234800" cy="1234800"/>
            </a:xfrm>
            <a:prstGeom prst="ellipse">
              <a:avLst/>
            </a:prstGeom>
            <a:solidFill>
              <a:srgbClr val="4BD0A0"/>
            </a:solidFill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0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1147" name="Google Shape;1147;p75"/>
            <p:cNvSpPr txBox="1"/>
            <p:nvPr/>
          </p:nvSpPr>
          <p:spPr>
            <a:xfrm>
              <a:off x="551850" y="3452400"/>
              <a:ext cx="43050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Присутствие</a:t>
              </a:r>
              <a:b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не наблюдение</a:t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48" name="Google Shape;1148;p75"/>
          <p:cNvGrpSpPr/>
          <p:nvPr/>
        </p:nvGrpSpPr>
        <p:grpSpPr>
          <a:xfrm>
            <a:off x="551850" y="5929200"/>
            <a:ext cx="4305000" cy="3463200"/>
            <a:chOff x="551850" y="5929200"/>
            <a:chExt cx="4305000" cy="3463200"/>
          </a:xfrm>
        </p:grpSpPr>
        <p:sp>
          <p:nvSpPr>
            <p:cNvPr id="1149" name="Google Shape;1149;p75"/>
            <p:cNvSpPr/>
            <p:nvPr/>
          </p:nvSpPr>
          <p:spPr>
            <a:xfrm>
              <a:off x="551850" y="5929200"/>
              <a:ext cx="1234800" cy="1234800"/>
            </a:xfrm>
            <a:prstGeom prst="ellipse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000"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/>
            </a:p>
          </p:txBody>
        </p:sp>
        <p:sp>
          <p:nvSpPr>
            <p:cNvPr id="1150" name="Google Shape;1150;p75"/>
            <p:cNvSpPr txBox="1"/>
            <p:nvPr/>
          </p:nvSpPr>
          <p:spPr>
            <a:xfrm>
              <a:off x="551850" y="7164000"/>
              <a:ext cx="43050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Присутствие</a:t>
              </a:r>
              <a:b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не наблюдение</a:t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51" name="Google Shape;1151;p75"/>
          <p:cNvGrpSpPr/>
          <p:nvPr/>
        </p:nvGrpSpPr>
        <p:grpSpPr>
          <a:xfrm>
            <a:off x="6264000" y="5929200"/>
            <a:ext cx="4295100" cy="3463200"/>
            <a:chOff x="6268650" y="5929200"/>
            <a:chExt cx="4295100" cy="3463200"/>
          </a:xfrm>
        </p:grpSpPr>
        <p:sp>
          <p:nvSpPr>
            <p:cNvPr id="1152" name="Google Shape;1152;p75"/>
            <p:cNvSpPr/>
            <p:nvPr/>
          </p:nvSpPr>
          <p:spPr>
            <a:xfrm>
              <a:off x="6268650" y="5929200"/>
              <a:ext cx="1234800" cy="1234800"/>
            </a:xfrm>
            <a:prstGeom prst="ellipse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000"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/>
            </a:p>
          </p:txBody>
        </p:sp>
        <p:sp>
          <p:nvSpPr>
            <p:cNvPr id="1153" name="Google Shape;1153;p75"/>
            <p:cNvSpPr txBox="1"/>
            <p:nvPr/>
          </p:nvSpPr>
          <p:spPr>
            <a:xfrm>
              <a:off x="6268650" y="7164000"/>
              <a:ext cx="42951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Присутствие</a:t>
              </a:r>
              <a:b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не наблюдение</a:t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54" name="Google Shape;1154;p75"/>
          <p:cNvGrpSpPr/>
          <p:nvPr/>
        </p:nvGrpSpPr>
        <p:grpSpPr>
          <a:xfrm>
            <a:off x="11988000" y="5929200"/>
            <a:ext cx="4287600" cy="3463200"/>
            <a:chOff x="11985450" y="5929200"/>
            <a:chExt cx="4287600" cy="3463200"/>
          </a:xfrm>
        </p:grpSpPr>
        <p:sp>
          <p:nvSpPr>
            <p:cNvPr id="1155" name="Google Shape;1155;p75"/>
            <p:cNvSpPr/>
            <p:nvPr/>
          </p:nvSpPr>
          <p:spPr>
            <a:xfrm>
              <a:off x="11985450" y="5929200"/>
              <a:ext cx="1234800" cy="1234800"/>
            </a:xfrm>
            <a:prstGeom prst="ellipse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000"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/>
            </a:p>
          </p:txBody>
        </p:sp>
        <p:sp>
          <p:nvSpPr>
            <p:cNvPr id="1156" name="Google Shape;1156;p75"/>
            <p:cNvSpPr txBox="1"/>
            <p:nvPr/>
          </p:nvSpPr>
          <p:spPr>
            <a:xfrm>
              <a:off x="11985450" y="7164000"/>
              <a:ext cx="42876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Присутствие</a:t>
              </a:r>
              <a:b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не наблюдение</a:t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57" name="Google Shape;1157;p75"/>
          <p:cNvGrpSpPr/>
          <p:nvPr/>
        </p:nvGrpSpPr>
        <p:grpSpPr>
          <a:xfrm>
            <a:off x="6264000" y="2217600"/>
            <a:ext cx="4295100" cy="3463200"/>
            <a:chOff x="551850" y="2217600"/>
            <a:chExt cx="4295100" cy="3463200"/>
          </a:xfrm>
        </p:grpSpPr>
        <p:sp>
          <p:nvSpPr>
            <p:cNvPr id="1158" name="Google Shape;1158;p75"/>
            <p:cNvSpPr/>
            <p:nvPr/>
          </p:nvSpPr>
          <p:spPr>
            <a:xfrm>
              <a:off x="551850" y="2217600"/>
              <a:ext cx="1234800" cy="1234800"/>
            </a:xfrm>
            <a:prstGeom prst="ellipse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000"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/>
            </a:p>
          </p:txBody>
        </p:sp>
        <p:sp>
          <p:nvSpPr>
            <p:cNvPr id="1159" name="Google Shape;1159;p75"/>
            <p:cNvSpPr txBox="1"/>
            <p:nvPr/>
          </p:nvSpPr>
          <p:spPr>
            <a:xfrm>
              <a:off x="551850" y="3452400"/>
              <a:ext cx="42951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Присутствие</a:t>
              </a:r>
              <a:b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не наблюдение</a:t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60" name="Google Shape;1160;p75"/>
          <p:cNvGrpSpPr/>
          <p:nvPr/>
        </p:nvGrpSpPr>
        <p:grpSpPr>
          <a:xfrm>
            <a:off x="11988000" y="2217600"/>
            <a:ext cx="4287600" cy="3463200"/>
            <a:chOff x="551850" y="2217600"/>
            <a:chExt cx="4287600" cy="3463200"/>
          </a:xfrm>
        </p:grpSpPr>
        <p:sp>
          <p:nvSpPr>
            <p:cNvPr id="1161" name="Google Shape;1161;p75"/>
            <p:cNvSpPr/>
            <p:nvPr/>
          </p:nvSpPr>
          <p:spPr>
            <a:xfrm>
              <a:off x="551850" y="2217600"/>
              <a:ext cx="1234800" cy="1234800"/>
            </a:xfrm>
            <a:prstGeom prst="ellipse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000"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/>
            </a:p>
          </p:txBody>
        </p:sp>
        <p:sp>
          <p:nvSpPr>
            <p:cNvPr id="1162" name="Google Shape;1162;p75"/>
            <p:cNvSpPr txBox="1"/>
            <p:nvPr/>
          </p:nvSpPr>
          <p:spPr>
            <a:xfrm>
              <a:off x="551850" y="3452400"/>
              <a:ext cx="4287600" cy="22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Присутствие</a:t>
              </a:r>
              <a:b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3000">
                  <a:latin typeface="Proxima Nova"/>
                  <a:ea typeface="Proxima Nova"/>
                  <a:cs typeface="Proxima Nova"/>
                  <a:sym typeface="Proxima Nova"/>
                </a:rPr>
                <a:t>не наблюдение</a:t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" name="Google Shape;1167;p76"/>
          <p:cNvGrpSpPr/>
          <p:nvPr/>
        </p:nvGrpSpPr>
        <p:grpSpPr>
          <a:xfrm>
            <a:off x="551850" y="2707200"/>
            <a:ext cx="4303050" cy="2973600"/>
            <a:chOff x="551850" y="2707200"/>
            <a:chExt cx="4303050" cy="2973600"/>
          </a:xfrm>
        </p:grpSpPr>
        <p:sp>
          <p:nvSpPr>
            <p:cNvPr id="1168" name="Google Shape;1168;p76"/>
            <p:cNvSpPr/>
            <p:nvPr/>
          </p:nvSpPr>
          <p:spPr>
            <a:xfrm>
              <a:off x="551850" y="2707200"/>
              <a:ext cx="489600" cy="4896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  <p:sp>
          <p:nvSpPr>
            <p:cNvPr id="1169" name="Google Shape;1169;p76"/>
            <p:cNvSpPr txBox="1"/>
            <p:nvPr/>
          </p:nvSpPr>
          <p:spPr>
            <a:xfrm>
              <a:off x="1244100" y="2707200"/>
              <a:ext cx="3610800" cy="29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Маркетинговая стратегия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Катерина Умнова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latin typeface="Proxima Nova"/>
                  <a:ea typeface="Proxima Nova"/>
                  <a:cs typeface="Proxima Nova"/>
                  <a:sym typeface="Proxima Nova"/>
                </a:rPr>
                <a:t>Юзабилити-эксперт. Проектировщик интерфейсов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и этапы формирования. Выбор инструментов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sp>
        <p:nvSpPr>
          <p:cNvPr id="1170" name="Google Shape;1170;p76"/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Построение стратегии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71" name="Google Shape;1171;p76"/>
          <p:cNvGrpSpPr/>
          <p:nvPr/>
        </p:nvGrpSpPr>
        <p:grpSpPr>
          <a:xfrm>
            <a:off x="551850" y="6180975"/>
            <a:ext cx="4303050" cy="2963100"/>
            <a:chOff x="551850" y="6180975"/>
            <a:chExt cx="4303050" cy="2963100"/>
          </a:xfrm>
        </p:grpSpPr>
        <p:sp>
          <p:nvSpPr>
            <p:cNvPr id="1172" name="Google Shape;1172;p76"/>
            <p:cNvSpPr txBox="1"/>
            <p:nvPr/>
          </p:nvSpPr>
          <p:spPr>
            <a:xfrm>
              <a:off x="1244100" y="6180975"/>
              <a:ext cx="3610800" cy="29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Брендинг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Катерина Умнова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latin typeface="Proxima Nova"/>
                  <a:ea typeface="Proxima Nova"/>
                  <a:cs typeface="Proxima Nova"/>
                  <a:sym typeface="Proxima Nova"/>
                </a:rPr>
                <a:t>Юзабилити-эксперт. Проектировщик интерфейсов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и этапы формирования. Выбор инструментов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1173" name="Google Shape;1173;p76"/>
            <p:cNvSpPr/>
            <p:nvPr/>
          </p:nvSpPr>
          <p:spPr>
            <a:xfrm>
              <a:off x="551850" y="6180975"/>
              <a:ext cx="489600" cy="4896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</p:grpSp>
      <p:grpSp>
        <p:nvGrpSpPr>
          <p:cNvPr id="1174" name="Google Shape;1174;p76"/>
          <p:cNvGrpSpPr/>
          <p:nvPr/>
        </p:nvGrpSpPr>
        <p:grpSpPr>
          <a:xfrm>
            <a:off x="6268650" y="6177600"/>
            <a:ext cx="4284300" cy="2966475"/>
            <a:chOff x="6268650" y="6177600"/>
            <a:chExt cx="4284300" cy="2966475"/>
          </a:xfrm>
        </p:grpSpPr>
        <p:sp>
          <p:nvSpPr>
            <p:cNvPr id="1175" name="Google Shape;1175;p76"/>
            <p:cNvSpPr txBox="1"/>
            <p:nvPr/>
          </p:nvSpPr>
          <p:spPr>
            <a:xfrm>
              <a:off x="6956250" y="6180975"/>
              <a:ext cx="3596700" cy="29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Коммуникационная стратегия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Катерина Умнова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latin typeface="Proxima Nova"/>
                  <a:ea typeface="Proxima Nova"/>
                  <a:cs typeface="Proxima Nova"/>
                  <a:sym typeface="Proxima Nova"/>
                </a:rPr>
                <a:t>Юзабилити-эксперт. Проектировщик интерфейсов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и этапы формирования. Выбор инструментов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1176" name="Google Shape;1176;p76"/>
            <p:cNvSpPr/>
            <p:nvPr/>
          </p:nvSpPr>
          <p:spPr>
            <a:xfrm>
              <a:off x="6268650" y="6177600"/>
              <a:ext cx="489600" cy="4896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/>
            </a:p>
          </p:txBody>
        </p:sp>
      </p:grpSp>
      <p:grpSp>
        <p:nvGrpSpPr>
          <p:cNvPr id="1177" name="Google Shape;1177;p76"/>
          <p:cNvGrpSpPr/>
          <p:nvPr/>
        </p:nvGrpSpPr>
        <p:grpSpPr>
          <a:xfrm>
            <a:off x="11988000" y="6180963"/>
            <a:ext cx="4290450" cy="2963113"/>
            <a:chOff x="11988000" y="6180963"/>
            <a:chExt cx="4290450" cy="2963113"/>
          </a:xfrm>
        </p:grpSpPr>
        <p:sp>
          <p:nvSpPr>
            <p:cNvPr id="1178" name="Google Shape;1178;p76"/>
            <p:cNvSpPr txBox="1"/>
            <p:nvPr/>
          </p:nvSpPr>
          <p:spPr>
            <a:xfrm>
              <a:off x="12680250" y="6180975"/>
              <a:ext cx="3598200" cy="29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Результат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Катерина Умнова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latin typeface="Proxima Nova"/>
                  <a:ea typeface="Proxima Nova"/>
                  <a:cs typeface="Proxima Nova"/>
                  <a:sym typeface="Proxima Nova"/>
                </a:rPr>
                <a:t>Юзабилити-эксперт. Проектировщик интерфейсов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и этапы формирования. Выбор инструментов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1179" name="Google Shape;1179;p76"/>
            <p:cNvSpPr/>
            <p:nvPr/>
          </p:nvSpPr>
          <p:spPr>
            <a:xfrm>
              <a:off x="11988000" y="6180963"/>
              <a:ext cx="489600" cy="4896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b="1">
                <a:solidFill>
                  <a:srgbClr val="FFFFFF"/>
                </a:solidFill>
              </a:endParaRPr>
            </a:p>
          </p:txBody>
        </p:sp>
      </p:grpSp>
      <p:grpSp>
        <p:nvGrpSpPr>
          <p:cNvPr id="1180" name="Google Shape;1180;p76"/>
          <p:cNvGrpSpPr/>
          <p:nvPr/>
        </p:nvGrpSpPr>
        <p:grpSpPr>
          <a:xfrm>
            <a:off x="6268650" y="2707200"/>
            <a:ext cx="4284300" cy="2973600"/>
            <a:chOff x="6268650" y="2707200"/>
            <a:chExt cx="4284300" cy="2973600"/>
          </a:xfrm>
        </p:grpSpPr>
        <p:sp>
          <p:nvSpPr>
            <p:cNvPr id="1181" name="Google Shape;1181;p76"/>
            <p:cNvSpPr txBox="1"/>
            <p:nvPr/>
          </p:nvSpPr>
          <p:spPr>
            <a:xfrm>
              <a:off x="6956250" y="2707200"/>
              <a:ext cx="3596700" cy="29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Оценка конкурентоспособности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Катерина Умнова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latin typeface="Proxima Nova"/>
                  <a:ea typeface="Proxima Nova"/>
                  <a:cs typeface="Proxima Nova"/>
                  <a:sym typeface="Proxima Nova"/>
                </a:rPr>
                <a:t>Юзабилити-эксперт. Проектировщик интерфейсов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и этапы формирования. Выбор инструментов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1182" name="Google Shape;1182;p76"/>
            <p:cNvSpPr/>
            <p:nvPr/>
          </p:nvSpPr>
          <p:spPr>
            <a:xfrm>
              <a:off x="6268650" y="2707200"/>
              <a:ext cx="489600" cy="4896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grpSp>
        <p:nvGrpSpPr>
          <p:cNvPr id="1183" name="Google Shape;1183;p76"/>
          <p:cNvGrpSpPr/>
          <p:nvPr/>
        </p:nvGrpSpPr>
        <p:grpSpPr>
          <a:xfrm>
            <a:off x="11988000" y="2707200"/>
            <a:ext cx="4290450" cy="2973600"/>
            <a:chOff x="11988000" y="2707200"/>
            <a:chExt cx="4290450" cy="2973600"/>
          </a:xfrm>
        </p:grpSpPr>
        <p:sp>
          <p:nvSpPr>
            <p:cNvPr id="1184" name="Google Shape;1184;p76"/>
            <p:cNvSpPr txBox="1"/>
            <p:nvPr/>
          </p:nvSpPr>
          <p:spPr>
            <a:xfrm>
              <a:off x="12680250" y="2707200"/>
              <a:ext cx="3598200" cy="29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Анализ аудитории</a:t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Катерина Умнова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>
                  <a:latin typeface="Proxima Nova"/>
                  <a:ea typeface="Proxima Nova"/>
                  <a:cs typeface="Proxima Nova"/>
                  <a:sym typeface="Proxima Nova"/>
                </a:rPr>
                <a:t>Юзабилити-эксперт. Проектировщик интерфейсов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и этапы формирования. Выбор инструментов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BD0A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1185" name="Google Shape;1185;p76"/>
            <p:cNvSpPr/>
            <p:nvPr/>
          </p:nvSpPr>
          <p:spPr>
            <a:xfrm>
              <a:off x="11988000" y="2707200"/>
              <a:ext cx="489600" cy="4896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0" name="Google Shape;1190;p77"/>
          <p:cNvGrpSpPr/>
          <p:nvPr/>
        </p:nvGrpSpPr>
        <p:grpSpPr>
          <a:xfrm>
            <a:off x="558000" y="2952000"/>
            <a:ext cx="7139850" cy="2728800"/>
            <a:chOff x="558000" y="2952000"/>
            <a:chExt cx="7139850" cy="2728800"/>
          </a:xfrm>
        </p:grpSpPr>
        <p:sp>
          <p:nvSpPr>
            <p:cNvPr id="1191" name="Google Shape;1191;p77"/>
            <p:cNvSpPr txBox="1"/>
            <p:nvPr/>
          </p:nvSpPr>
          <p:spPr>
            <a:xfrm>
              <a:off x="1981050" y="2952000"/>
              <a:ext cx="5716800" cy="272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Маркетинговая стратегия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	</a:t>
              </a:r>
              <a:r>
                <a:rPr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и этапы формирования. Выбор инструментов            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92" name="Google Shape;1192;p77"/>
            <p:cNvSpPr/>
            <p:nvPr/>
          </p:nvSpPr>
          <p:spPr>
            <a:xfrm>
              <a:off x="558000" y="2952000"/>
              <a:ext cx="1000800" cy="10008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2400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</p:grpSp>
      <p:grpSp>
        <p:nvGrpSpPr>
          <p:cNvPr id="1193" name="Google Shape;1193;p77"/>
          <p:cNvGrpSpPr/>
          <p:nvPr/>
        </p:nvGrpSpPr>
        <p:grpSpPr>
          <a:xfrm>
            <a:off x="551850" y="6417900"/>
            <a:ext cx="7146000" cy="2728950"/>
            <a:chOff x="551850" y="6417900"/>
            <a:chExt cx="7146000" cy="2728950"/>
          </a:xfrm>
        </p:grpSpPr>
        <p:sp>
          <p:nvSpPr>
            <p:cNvPr id="1194" name="Google Shape;1194;p77"/>
            <p:cNvSpPr txBox="1"/>
            <p:nvPr/>
          </p:nvSpPr>
          <p:spPr>
            <a:xfrm>
              <a:off x="1981050" y="6419850"/>
              <a:ext cx="5716800" cy="272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Маркетинговая стратегия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	</a:t>
              </a:r>
              <a:r>
                <a:rPr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и этапы формирования. Выбор инструментов            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95" name="Google Shape;1195;p77"/>
            <p:cNvSpPr/>
            <p:nvPr/>
          </p:nvSpPr>
          <p:spPr>
            <a:xfrm>
              <a:off x="551850" y="6417900"/>
              <a:ext cx="998100" cy="9981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2400"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  <p:grpSp>
        <p:nvGrpSpPr>
          <p:cNvPr id="1196" name="Google Shape;1196;p77"/>
          <p:cNvGrpSpPr/>
          <p:nvPr/>
        </p:nvGrpSpPr>
        <p:grpSpPr>
          <a:xfrm>
            <a:off x="9144000" y="6422400"/>
            <a:ext cx="7135200" cy="2724375"/>
            <a:chOff x="9144000" y="6422400"/>
            <a:chExt cx="7135200" cy="2724375"/>
          </a:xfrm>
        </p:grpSpPr>
        <p:sp>
          <p:nvSpPr>
            <p:cNvPr id="1197" name="Google Shape;1197;p77"/>
            <p:cNvSpPr txBox="1"/>
            <p:nvPr/>
          </p:nvSpPr>
          <p:spPr>
            <a:xfrm>
              <a:off x="10562400" y="6429375"/>
              <a:ext cx="5716800" cy="271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Маркетинговая стратегия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	</a:t>
              </a:r>
              <a:r>
                <a:rPr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и этапы формирования. Выбор инструментов            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98" name="Google Shape;1198;p77"/>
            <p:cNvSpPr/>
            <p:nvPr/>
          </p:nvSpPr>
          <p:spPr>
            <a:xfrm>
              <a:off x="9144000" y="6422400"/>
              <a:ext cx="993600" cy="9936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2400"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</p:grpSp>
      <p:grpSp>
        <p:nvGrpSpPr>
          <p:cNvPr id="1199" name="Google Shape;1199;p77"/>
          <p:cNvGrpSpPr/>
          <p:nvPr/>
        </p:nvGrpSpPr>
        <p:grpSpPr>
          <a:xfrm>
            <a:off x="9144000" y="2952000"/>
            <a:ext cx="7135200" cy="2728800"/>
            <a:chOff x="9144000" y="2952000"/>
            <a:chExt cx="7135200" cy="2728800"/>
          </a:xfrm>
        </p:grpSpPr>
        <p:sp>
          <p:nvSpPr>
            <p:cNvPr id="1200" name="Google Shape;1200;p77"/>
            <p:cNvSpPr txBox="1"/>
            <p:nvPr/>
          </p:nvSpPr>
          <p:spPr>
            <a:xfrm>
              <a:off x="10562400" y="2952000"/>
              <a:ext cx="5716800" cy="272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Маркетинговая стратегия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Постановка маркетинговых целей.</a:t>
              </a:r>
              <a:b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Построение пути потребителя и определение точек контакта с ним. Digital-стратегия: ее компоненты 	</a:t>
              </a:r>
              <a:r>
                <a:rPr lang="ru" sz="18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 и этапы формирования. Выбор инструментов             и каналов продвижения.</a:t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01" name="Google Shape;1201;p77"/>
            <p:cNvSpPr/>
            <p:nvPr/>
          </p:nvSpPr>
          <p:spPr>
            <a:xfrm>
              <a:off x="9144000" y="2952000"/>
              <a:ext cx="1000800" cy="10008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2400"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  <p:sp>
        <p:nvSpPr>
          <p:cNvPr id="1202" name="Google Shape;1202;p77"/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Построение стратегии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oogle Shape;1207;p78"/>
          <p:cNvGrpSpPr/>
          <p:nvPr/>
        </p:nvGrpSpPr>
        <p:grpSpPr>
          <a:xfrm>
            <a:off x="540019" y="3197053"/>
            <a:ext cx="2487257" cy="2487257"/>
            <a:chOff x="547200" y="3186000"/>
            <a:chExt cx="2333700" cy="2333700"/>
          </a:xfrm>
        </p:grpSpPr>
        <p:sp>
          <p:nvSpPr>
            <p:cNvPr id="1208" name="Google Shape;1208;p78"/>
            <p:cNvSpPr/>
            <p:nvPr/>
          </p:nvSpPr>
          <p:spPr>
            <a:xfrm>
              <a:off x="547200" y="3186000"/>
              <a:ext cx="2333700" cy="23337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78"/>
            <p:cNvSpPr/>
            <p:nvPr/>
          </p:nvSpPr>
          <p:spPr>
            <a:xfrm>
              <a:off x="1196767" y="3976713"/>
              <a:ext cx="1034565" cy="752274"/>
            </a:xfrm>
            <a:custGeom>
              <a:rect b="b" l="l" r="r" t="t"/>
              <a:pathLst>
                <a:path extrusionOk="0" h="21600" w="21016">
                  <a:moveTo>
                    <a:pt x="17140" y="11946"/>
                  </a:moveTo>
                  <a:cubicBezTo>
                    <a:pt x="15736" y="13192"/>
                    <a:pt x="13853" y="14375"/>
                    <a:pt x="11542" y="15211"/>
                  </a:cubicBezTo>
                  <a:cubicBezTo>
                    <a:pt x="9755" y="15857"/>
                    <a:pt x="7947" y="16197"/>
                    <a:pt x="6315" y="16197"/>
                  </a:cubicBezTo>
                  <a:cubicBezTo>
                    <a:pt x="5843" y="16197"/>
                    <a:pt x="5401" y="16158"/>
                    <a:pt x="4974" y="16102"/>
                  </a:cubicBezTo>
                  <a:cubicBezTo>
                    <a:pt x="4247" y="14590"/>
                    <a:pt x="3822" y="12766"/>
                    <a:pt x="3822" y="10800"/>
                  </a:cubicBezTo>
                  <a:cubicBezTo>
                    <a:pt x="3822" y="5581"/>
                    <a:pt x="6815" y="1350"/>
                    <a:pt x="10508" y="1350"/>
                  </a:cubicBezTo>
                  <a:cubicBezTo>
                    <a:pt x="14201" y="1350"/>
                    <a:pt x="17194" y="5581"/>
                    <a:pt x="17194" y="10800"/>
                  </a:cubicBezTo>
                  <a:cubicBezTo>
                    <a:pt x="17194" y="11189"/>
                    <a:pt x="17172" y="11570"/>
                    <a:pt x="17140" y="11946"/>
                  </a:cubicBezTo>
                  <a:moveTo>
                    <a:pt x="10508" y="20250"/>
                  </a:moveTo>
                  <a:cubicBezTo>
                    <a:pt x="8681" y="20250"/>
                    <a:pt x="7028" y="19212"/>
                    <a:pt x="5821" y="17534"/>
                  </a:cubicBezTo>
                  <a:cubicBezTo>
                    <a:pt x="5984" y="17541"/>
                    <a:pt x="6147" y="17547"/>
                    <a:pt x="6315" y="17547"/>
                  </a:cubicBezTo>
                  <a:cubicBezTo>
                    <a:pt x="7976" y="17547"/>
                    <a:pt x="9848" y="17215"/>
                    <a:pt x="11778" y="16518"/>
                  </a:cubicBezTo>
                  <a:cubicBezTo>
                    <a:pt x="13697" y="15824"/>
                    <a:pt x="15425" y="14854"/>
                    <a:pt x="16859" y="13742"/>
                  </a:cubicBezTo>
                  <a:cubicBezTo>
                    <a:pt x="15984" y="17519"/>
                    <a:pt x="13473" y="20250"/>
                    <a:pt x="10508" y="20250"/>
                  </a:cubicBezTo>
                  <a:moveTo>
                    <a:pt x="20938" y="6356"/>
                  </a:moveTo>
                  <a:cubicBezTo>
                    <a:pt x="20592" y="4617"/>
                    <a:pt x="19141" y="3452"/>
                    <a:pt x="17072" y="2964"/>
                  </a:cubicBezTo>
                  <a:cubicBezTo>
                    <a:pt x="17380" y="3481"/>
                    <a:pt x="17660" y="4034"/>
                    <a:pt x="17905" y="4620"/>
                  </a:cubicBezTo>
                  <a:cubicBezTo>
                    <a:pt x="19058" y="5088"/>
                    <a:pt x="19838" y="5815"/>
                    <a:pt x="20018" y="6721"/>
                  </a:cubicBezTo>
                  <a:cubicBezTo>
                    <a:pt x="20123" y="7246"/>
                    <a:pt x="20033" y="7861"/>
                    <a:pt x="19752" y="8549"/>
                  </a:cubicBezTo>
                  <a:cubicBezTo>
                    <a:pt x="19449" y="9292"/>
                    <a:pt x="18904" y="10122"/>
                    <a:pt x="18143" y="10958"/>
                  </a:cubicBezTo>
                  <a:cubicBezTo>
                    <a:pt x="18144" y="10905"/>
                    <a:pt x="18149" y="10853"/>
                    <a:pt x="18149" y="10800"/>
                  </a:cubicBezTo>
                  <a:cubicBezTo>
                    <a:pt x="18149" y="4835"/>
                    <a:pt x="14728" y="0"/>
                    <a:pt x="10508" y="0"/>
                  </a:cubicBezTo>
                  <a:cubicBezTo>
                    <a:pt x="6288" y="0"/>
                    <a:pt x="2867" y="4835"/>
                    <a:pt x="2867" y="10800"/>
                  </a:cubicBezTo>
                  <a:cubicBezTo>
                    <a:pt x="2867" y="12627"/>
                    <a:pt x="3190" y="14345"/>
                    <a:pt x="3756" y="15853"/>
                  </a:cubicBezTo>
                  <a:cubicBezTo>
                    <a:pt x="2245" y="15418"/>
                    <a:pt x="1209" y="14595"/>
                    <a:pt x="997" y="13528"/>
                  </a:cubicBezTo>
                  <a:cubicBezTo>
                    <a:pt x="893" y="13003"/>
                    <a:pt x="982" y="12389"/>
                    <a:pt x="1263" y="11700"/>
                  </a:cubicBezTo>
                  <a:cubicBezTo>
                    <a:pt x="1416" y="11327"/>
                    <a:pt x="1650" y="10926"/>
                    <a:pt x="1922" y="10518"/>
                  </a:cubicBezTo>
                  <a:cubicBezTo>
                    <a:pt x="1933" y="9817"/>
                    <a:pt x="1982" y="9128"/>
                    <a:pt x="2074" y="8461"/>
                  </a:cubicBezTo>
                  <a:cubicBezTo>
                    <a:pt x="528" y="10248"/>
                    <a:pt x="-261" y="12188"/>
                    <a:pt x="78" y="13893"/>
                  </a:cubicBezTo>
                  <a:cubicBezTo>
                    <a:pt x="452" y="15777"/>
                    <a:pt x="2118" y="16988"/>
                    <a:pt x="4465" y="17394"/>
                  </a:cubicBezTo>
                  <a:cubicBezTo>
                    <a:pt x="5863" y="19948"/>
                    <a:pt x="8046" y="21600"/>
                    <a:pt x="10508" y="21600"/>
                  </a:cubicBezTo>
                  <a:cubicBezTo>
                    <a:pt x="14255" y="21600"/>
                    <a:pt x="17365" y="17785"/>
                    <a:pt x="18017" y="12755"/>
                  </a:cubicBezTo>
                  <a:cubicBezTo>
                    <a:pt x="20167" y="10724"/>
                    <a:pt x="21339" y="8374"/>
                    <a:pt x="20938" y="635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25" lIns="17125" spcFirstLastPara="1" rIns="17125" wrap="square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0" name="Google Shape;1210;p78"/>
          <p:cNvGrpSpPr/>
          <p:nvPr/>
        </p:nvGrpSpPr>
        <p:grpSpPr>
          <a:xfrm>
            <a:off x="6268671" y="3197053"/>
            <a:ext cx="2487257" cy="2487257"/>
            <a:chOff x="6268638" y="3351600"/>
            <a:chExt cx="2333700" cy="2333700"/>
          </a:xfrm>
        </p:grpSpPr>
        <p:sp>
          <p:nvSpPr>
            <p:cNvPr id="1211" name="Google Shape;1211;p78"/>
            <p:cNvSpPr/>
            <p:nvPr/>
          </p:nvSpPr>
          <p:spPr>
            <a:xfrm>
              <a:off x="6268638" y="3351600"/>
              <a:ext cx="2333700" cy="23337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78"/>
            <p:cNvSpPr/>
            <p:nvPr/>
          </p:nvSpPr>
          <p:spPr>
            <a:xfrm>
              <a:off x="6973704" y="4056372"/>
              <a:ext cx="923567" cy="924156"/>
            </a:xfrm>
            <a:custGeom>
              <a:rect b="b" l="l" r="r" t="t"/>
              <a:pathLst>
                <a:path extrusionOk="0" h="21600" w="21086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25" lIns="17125" spcFirstLastPara="1" rIns="17125" wrap="square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3" name="Google Shape;1213;p78"/>
          <p:cNvGrpSpPr/>
          <p:nvPr/>
        </p:nvGrpSpPr>
        <p:grpSpPr>
          <a:xfrm>
            <a:off x="11994374" y="3197053"/>
            <a:ext cx="2487257" cy="2487257"/>
            <a:chOff x="12541375" y="3220500"/>
            <a:chExt cx="2333700" cy="2333700"/>
          </a:xfrm>
        </p:grpSpPr>
        <p:sp>
          <p:nvSpPr>
            <p:cNvPr id="1214" name="Google Shape;1214;p78"/>
            <p:cNvSpPr/>
            <p:nvPr/>
          </p:nvSpPr>
          <p:spPr>
            <a:xfrm>
              <a:off x="12541375" y="3220500"/>
              <a:ext cx="2333700" cy="23337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8"/>
            <p:cNvSpPr/>
            <p:nvPr/>
          </p:nvSpPr>
          <p:spPr>
            <a:xfrm>
              <a:off x="13332115" y="4011213"/>
              <a:ext cx="752220" cy="752274"/>
            </a:xfrm>
            <a:custGeom>
              <a:rect b="b" l="l" r="r" t="t"/>
              <a:pathLst>
                <a:path extrusionOk="0" h="21600" w="21600">
                  <a:moveTo>
                    <a:pt x="18655" y="4909"/>
                  </a:moveTo>
                  <a:lnTo>
                    <a:pt x="19636" y="4909"/>
                  </a:lnTo>
                  <a:lnTo>
                    <a:pt x="19636" y="3927"/>
                  </a:lnTo>
                  <a:lnTo>
                    <a:pt x="18655" y="3927"/>
                  </a:lnTo>
                  <a:cubicBezTo>
                    <a:pt x="18655" y="3927"/>
                    <a:pt x="18655" y="4909"/>
                    <a:pt x="18655" y="4909"/>
                  </a:cubicBezTo>
                  <a:close/>
                  <a:moveTo>
                    <a:pt x="19636" y="12764"/>
                  </a:moveTo>
                  <a:lnTo>
                    <a:pt x="18655" y="12764"/>
                  </a:lnTo>
                  <a:lnTo>
                    <a:pt x="18655" y="13745"/>
                  </a:lnTo>
                  <a:lnTo>
                    <a:pt x="19636" y="13745"/>
                  </a:lnTo>
                  <a:cubicBezTo>
                    <a:pt x="19636" y="13745"/>
                    <a:pt x="19636" y="12764"/>
                    <a:pt x="19636" y="12764"/>
                  </a:cubicBezTo>
                  <a:close/>
                  <a:moveTo>
                    <a:pt x="18655" y="2945"/>
                  </a:moveTo>
                  <a:lnTo>
                    <a:pt x="19636" y="2945"/>
                  </a:lnTo>
                  <a:lnTo>
                    <a:pt x="19636" y="1964"/>
                  </a:lnTo>
                  <a:lnTo>
                    <a:pt x="18655" y="1964"/>
                  </a:lnTo>
                  <a:cubicBezTo>
                    <a:pt x="18655" y="1964"/>
                    <a:pt x="18655" y="2945"/>
                    <a:pt x="18655" y="2945"/>
                  </a:cubicBezTo>
                  <a:close/>
                  <a:moveTo>
                    <a:pt x="20618" y="10309"/>
                  </a:moveTo>
                  <a:lnTo>
                    <a:pt x="17673" y="10309"/>
                  </a:lnTo>
                  <a:lnTo>
                    <a:pt x="17673" y="982"/>
                  </a:ln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0309"/>
                    <a:pt x="20618" y="10309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lnTo>
                    <a:pt x="17673" y="11291"/>
                  </a:lnTo>
                  <a:lnTo>
                    <a:pt x="20618" y="11291"/>
                  </a:lnTo>
                  <a:cubicBezTo>
                    <a:pt x="20618" y="11291"/>
                    <a:pt x="20618" y="19636"/>
                    <a:pt x="20618" y="19636"/>
                  </a:cubicBezTo>
                  <a:close/>
                  <a:moveTo>
                    <a:pt x="16691" y="10309"/>
                  </a:moveTo>
                  <a:lnTo>
                    <a:pt x="4909" y="10309"/>
                  </a:lnTo>
                  <a:lnTo>
                    <a:pt x="4909" y="982"/>
                  </a:lnTo>
                  <a:lnTo>
                    <a:pt x="16691" y="982"/>
                  </a:lnTo>
                  <a:cubicBezTo>
                    <a:pt x="16691" y="982"/>
                    <a:pt x="16691" y="10309"/>
                    <a:pt x="16691" y="10309"/>
                  </a:cubicBezTo>
                  <a:close/>
                  <a:moveTo>
                    <a:pt x="16691" y="20618"/>
                  </a:moveTo>
                  <a:lnTo>
                    <a:pt x="4909" y="20618"/>
                  </a:lnTo>
                  <a:lnTo>
                    <a:pt x="4909" y="11291"/>
                  </a:lnTo>
                  <a:lnTo>
                    <a:pt x="16691" y="11291"/>
                  </a:lnTo>
                  <a:cubicBezTo>
                    <a:pt x="16691" y="11291"/>
                    <a:pt x="16691" y="20618"/>
                    <a:pt x="16691" y="20618"/>
                  </a:cubicBezTo>
                  <a:close/>
                  <a:moveTo>
                    <a:pt x="3927" y="10309"/>
                  </a:moveTo>
                  <a:lnTo>
                    <a:pt x="982" y="10309"/>
                  </a:ln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3927" y="982"/>
                  </a:lnTo>
                  <a:cubicBezTo>
                    <a:pt x="3927" y="982"/>
                    <a:pt x="3927" y="10309"/>
                    <a:pt x="3927" y="10309"/>
                  </a:cubicBezTo>
                  <a:close/>
                  <a:moveTo>
                    <a:pt x="3927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1291"/>
                  </a:lnTo>
                  <a:lnTo>
                    <a:pt x="3927" y="11291"/>
                  </a:lnTo>
                  <a:cubicBezTo>
                    <a:pt x="3927" y="11291"/>
                    <a:pt x="3927" y="20618"/>
                    <a:pt x="3927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9636" y="14727"/>
                  </a:moveTo>
                  <a:lnTo>
                    <a:pt x="18655" y="14727"/>
                  </a:lnTo>
                  <a:lnTo>
                    <a:pt x="18655" y="15709"/>
                  </a:lnTo>
                  <a:lnTo>
                    <a:pt x="19636" y="15709"/>
                  </a:lnTo>
                  <a:cubicBezTo>
                    <a:pt x="19636" y="15709"/>
                    <a:pt x="19636" y="14727"/>
                    <a:pt x="19636" y="14727"/>
                  </a:cubicBezTo>
                  <a:close/>
                  <a:moveTo>
                    <a:pt x="18655" y="6873"/>
                  </a:moveTo>
                  <a:lnTo>
                    <a:pt x="19636" y="6873"/>
                  </a:lnTo>
                  <a:lnTo>
                    <a:pt x="19636" y="5891"/>
                  </a:lnTo>
                  <a:lnTo>
                    <a:pt x="18655" y="5891"/>
                  </a:lnTo>
                  <a:cubicBezTo>
                    <a:pt x="18655" y="5891"/>
                    <a:pt x="18655" y="6873"/>
                    <a:pt x="18655" y="6873"/>
                  </a:cubicBezTo>
                  <a:close/>
                  <a:moveTo>
                    <a:pt x="18655" y="8836"/>
                  </a:moveTo>
                  <a:lnTo>
                    <a:pt x="19636" y="8836"/>
                  </a:lnTo>
                  <a:lnTo>
                    <a:pt x="19636" y="7855"/>
                  </a:lnTo>
                  <a:lnTo>
                    <a:pt x="18655" y="7855"/>
                  </a:lnTo>
                  <a:cubicBezTo>
                    <a:pt x="18655" y="7855"/>
                    <a:pt x="18655" y="8836"/>
                    <a:pt x="18655" y="8836"/>
                  </a:cubicBezTo>
                  <a:close/>
                  <a:moveTo>
                    <a:pt x="19636" y="16691"/>
                  </a:moveTo>
                  <a:lnTo>
                    <a:pt x="18655" y="16691"/>
                  </a:lnTo>
                  <a:lnTo>
                    <a:pt x="18655" y="17673"/>
                  </a:lnTo>
                  <a:lnTo>
                    <a:pt x="19636" y="17673"/>
                  </a:lnTo>
                  <a:cubicBezTo>
                    <a:pt x="19636" y="17673"/>
                    <a:pt x="19636" y="16691"/>
                    <a:pt x="19636" y="16691"/>
                  </a:cubicBezTo>
                  <a:close/>
                  <a:moveTo>
                    <a:pt x="19636" y="18655"/>
                  </a:moveTo>
                  <a:lnTo>
                    <a:pt x="18655" y="18655"/>
                  </a:lnTo>
                  <a:lnTo>
                    <a:pt x="18655" y="19636"/>
                  </a:lnTo>
                  <a:lnTo>
                    <a:pt x="19636" y="19636"/>
                  </a:lnTo>
                  <a:cubicBezTo>
                    <a:pt x="19636" y="19636"/>
                    <a:pt x="19636" y="18655"/>
                    <a:pt x="19636" y="18655"/>
                  </a:cubicBezTo>
                  <a:close/>
                  <a:moveTo>
                    <a:pt x="2945" y="18655"/>
                  </a:moveTo>
                  <a:lnTo>
                    <a:pt x="1964" y="18655"/>
                  </a:lnTo>
                  <a:lnTo>
                    <a:pt x="1964" y="19636"/>
                  </a:lnTo>
                  <a:lnTo>
                    <a:pt x="2945" y="19636"/>
                  </a:lnTo>
                  <a:cubicBezTo>
                    <a:pt x="2945" y="19636"/>
                    <a:pt x="2945" y="18655"/>
                    <a:pt x="2945" y="18655"/>
                  </a:cubicBezTo>
                  <a:close/>
                  <a:moveTo>
                    <a:pt x="2945" y="16691"/>
                  </a:moveTo>
                  <a:lnTo>
                    <a:pt x="1964" y="16691"/>
                  </a:lnTo>
                  <a:lnTo>
                    <a:pt x="1964" y="17673"/>
                  </a:lnTo>
                  <a:lnTo>
                    <a:pt x="2945" y="17673"/>
                  </a:lnTo>
                  <a:cubicBezTo>
                    <a:pt x="2945" y="17673"/>
                    <a:pt x="2945" y="16691"/>
                    <a:pt x="2945" y="16691"/>
                  </a:cubicBezTo>
                  <a:close/>
                  <a:moveTo>
                    <a:pt x="1964" y="2945"/>
                  </a:moveTo>
                  <a:lnTo>
                    <a:pt x="2945" y="2945"/>
                  </a:lnTo>
                  <a:lnTo>
                    <a:pt x="2945" y="1964"/>
                  </a:lnTo>
                  <a:lnTo>
                    <a:pt x="1964" y="1964"/>
                  </a:lnTo>
                  <a:cubicBezTo>
                    <a:pt x="1964" y="1964"/>
                    <a:pt x="1964" y="2945"/>
                    <a:pt x="1964" y="2945"/>
                  </a:cubicBezTo>
                  <a:close/>
                  <a:moveTo>
                    <a:pt x="2945" y="14727"/>
                  </a:moveTo>
                  <a:lnTo>
                    <a:pt x="1964" y="14727"/>
                  </a:lnTo>
                  <a:lnTo>
                    <a:pt x="1964" y="15709"/>
                  </a:lnTo>
                  <a:lnTo>
                    <a:pt x="2945" y="15709"/>
                  </a:lnTo>
                  <a:cubicBezTo>
                    <a:pt x="2945" y="15709"/>
                    <a:pt x="2945" y="14727"/>
                    <a:pt x="2945" y="14727"/>
                  </a:cubicBezTo>
                  <a:close/>
                  <a:moveTo>
                    <a:pt x="2945" y="12764"/>
                  </a:moveTo>
                  <a:lnTo>
                    <a:pt x="1964" y="12764"/>
                  </a:lnTo>
                  <a:lnTo>
                    <a:pt x="1964" y="13745"/>
                  </a:lnTo>
                  <a:lnTo>
                    <a:pt x="2945" y="13745"/>
                  </a:lnTo>
                  <a:cubicBezTo>
                    <a:pt x="2945" y="13745"/>
                    <a:pt x="2945" y="12764"/>
                    <a:pt x="2945" y="12764"/>
                  </a:cubicBezTo>
                  <a:close/>
                  <a:moveTo>
                    <a:pt x="1964" y="6873"/>
                  </a:moveTo>
                  <a:lnTo>
                    <a:pt x="2945" y="6873"/>
                  </a:lnTo>
                  <a:lnTo>
                    <a:pt x="2945" y="5891"/>
                  </a:lnTo>
                  <a:lnTo>
                    <a:pt x="1964" y="5891"/>
                  </a:lnTo>
                  <a:cubicBezTo>
                    <a:pt x="1964" y="5891"/>
                    <a:pt x="1964" y="6873"/>
                    <a:pt x="1964" y="6873"/>
                  </a:cubicBezTo>
                  <a:close/>
                  <a:moveTo>
                    <a:pt x="1964" y="4909"/>
                  </a:moveTo>
                  <a:lnTo>
                    <a:pt x="2945" y="4909"/>
                  </a:lnTo>
                  <a:lnTo>
                    <a:pt x="2945" y="3927"/>
                  </a:lnTo>
                  <a:lnTo>
                    <a:pt x="1964" y="3927"/>
                  </a:lnTo>
                  <a:cubicBezTo>
                    <a:pt x="1964" y="3927"/>
                    <a:pt x="1964" y="4909"/>
                    <a:pt x="1964" y="4909"/>
                  </a:cubicBezTo>
                  <a:close/>
                  <a:moveTo>
                    <a:pt x="1964" y="8836"/>
                  </a:moveTo>
                  <a:lnTo>
                    <a:pt x="2945" y="8836"/>
                  </a:lnTo>
                  <a:lnTo>
                    <a:pt x="2945" y="7855"/>
                  </a:lnTo>
                  <a:lnTo>
                    <a:pt x="1964" y="7855"/>
                  </a:lnTo>
                  <a:cubicBezTo>
                    <a:pt x="1964" y="7855"/>
                    <a:pt x="1964" y="8836"/>
                    <a:pt x="1964" y="88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25" lIns="17125" spcFirstLastPara="1" rIns="17125" wrap="square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6" name="Google Shape;1216;p78"/>
          <p:cNvSpPr txBox="1"/>
          <p:nvPr/>
        </p:nvSpPr>
        <p:spPr>
          <a:xfrm>
            <a:off x="540000" y="5925600"/>
            <a:ext cx="43350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2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Основы брендинга: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с чего начинаются 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успешные бренды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7" name="Google Shape;1217;p78"/>
          <p:cNvSpPr txBox="1"/>
          <p:nvPr/>
        </p:nvSpPr>
        <p:spPr>
          <a:xfrm>
            <a:off x="6268650" y="5925600"/>
            <a:ext cx="42876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2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Основы брендинга: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с чего начинаются 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успешные бренды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8" name="Google Shape;1218;p78"/>
          <p:cNvSpPr txBox="1"/>
          <p:nvPr/>
        </p:nvSpPr>
        <p:spPr>
          <a:xfrm>
            <a:off x="11990100" y="5925600"/>
            <a:ext cx="42876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2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Основы брендинга: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с чего начинаются 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успешные бренды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9" name="Google Shape;1219;p78"/>
          <p:cNvSpPr txBox="1"/>
          <p:nvPr/>
        </p:nvSpPr>
        <p:spPr>
          <a:xfrm>
            <a:off x="551850" y="489600"/>
            <a:ext cx="142971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3 элемента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79"/>
          <p:cNvGrpSpPr/>
          <p:nvPr/>
        </p:nvGrpSpPr>
        <p:grpSpPr>
          <a:xfrm>
            <a:off x="543600" y="2217558"/>
            <a:ext cx="1222929" cy="1222929"/>
            <a:chOff x="649875" y="2289450"/>
            <a:chExt cx="1151100" cy="1151100"/>
          </a:xfrm>
        </p:grpSpPr>
        <p:sp>
          <p:nvSpPr>
            <p:cNvPr id="1225" name="Google Shape;1225;p79"/>
            <p:cNvSpPr/>
            <p:nvPr/>
          </p:nvSpPr>
          <p:spPr>
            <a:xfrm>
              <a:off x="649875" y="2289450"/>
              <a:ext cx="1151100" cy="11511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9"/>
            <p:cNvSpPr/>
            <p:nvPr/>
          </p:nvSpPr>
          <p:spPr>
            <a:xfrm>
              <a:off x="970291" y="2679483"/>
              <a:ext cx="510268" cy="371034"/>
            </a:xfrm>
            <a:custGeom>
              <a:rect b="b" l="l" r="r" t="t"/>
              <a:pathLst>
                <a:path extrusionOk="0" h="21600" w="21016">
                  <a:moveTo>
                    <a:pt x="17140" y="11946"/>
                  </a:moveTo>
                  <a:cubicBezTo>
                    <a:pt x="15736" y="13192"/>
                    <a:pt x="13853" y="14375"/>
                    <a:pt x="11542" y="15211"/>
                  </a:cubicBezTo>
                  <a:cubicBezTo>
                    <a:pt x="9755" y="15857"/>
                    <a:pt x="7947" y="16197"/>
                    <a:pt x="6315" y="16197"/>
                  </a:cubicBezTo>
                  <a:cubicBezTo>
                    <a:pt x="5843" y="16197"/>
                    <a:pt x="5401" y="16158"/>
                    <a:pt x="4974" y="16102"/>
                  </a:cubicBezTo>
                  <a:cubicBezTo>
                    <a:pt x="4247" y="14590"/>
                    <a:pt x="3822" y="12766"/>
                    <a:pt x="3822" y="10800"/>
                  </a:cubicBezTo>
                  <a:cubicBezTo>
                    <a:pt x="3822" y="5581"/>
                    <a:pt x="6815" y="1350"/>
                    <a:pt x="10508" y="1350"/>
                  </a:cubicBezTo>
                  <a:cubicBezTo>
                    <a:pt x="14201" y="1350"/>
                    <a:pt x="17194" y="5581"/>
                    <a:pt x="17194" y="10800"/>
                  </a:cubicBezTo>
                  <a:cubicBezTo>
                    <a:pt x="17194" y="11189"/>
                    <a:pt x="17172" y="11570"/>
                    <a:pt x="17140" y="11946"/>
                  </a:cubicBezTo>
                  <a:moveTo>
                    <a:pt x="10508" y="20250"/>
                  </a:moveTo>
                  <a:cubicBezTo>
                    <a:pt x="8681" y="20250"/>
                    <a:pt x="7028" y="19212"/>
                    <a:pt x="5821" y="17534"/>
                  </a:cubicBezTo>
                  <a:cubicBezTo>
                    <a:pt x="5984" y="17541"/>
                    <a:pt x="6147" y="17547"/>
                    <a:pt x="6315" y="17547"/>
                  </a:cubicBezTo>
                  <a:cubicBezTo>
                    <a:pt x="7976" y="17547"/>
                    <a:pt x="9848" y="17215"/>
                    <a:pt x="11778" y="16518"/>
                  </a:cubicBezTo>
                  <a:cubicBezTo>
                    <a:pt x="13697" y="15824"/>
                    <a:pt x="15425" y="14854"/>
                    <a:pt x="16859" y="13742"/>
                  </a:cubicBezTo>
                  <a:cubicBezTo>
                    <a:pt x="15984" y="17519"/>
                    <a:pt x="13473" y="20250"/>
                    <a:pt x="10508" y="20250"/>
                  </a:cubicBezTo>
                  <a:moveTo>
                    <a:pt x="20938" y="6356"/>
                  </a:moveTo>
                  <a:cubicBezTo>
                    <a:pt x="20592" y="4617"/>
                    <a:pt x="19141" y="3452"/>
                    <a:pt x="17072" y="2964"/>
                  </a:cubicBezTo>
                  <a:cubicBezTo>
                    <a:pt x="17380" y="3481"/>
                    <a:pt x="17660" y="4034"/>
                    <a:pt x="17905" y="4620"/>
                  </a:cubicBezTo>
                  <a:cubicBezTo>
                    <a:pt x="19058" y="5088"/>
                    <a:pt x="19838" y="5815"/>
                    <a:pt x="20018" y="6721"/>
                  </a:cubicBezTo>
                  <a:cubicBezTo>
                    <a:pt x="20123" y="7246"/>
                    <a:pt x="20033" y="7861"/>
                    <a:pt x="19752" y="8549"/>
                  </a:cubicBezTo>
                  <a:cubicBezTo>
                    <a:pt x="19449" y="9292"/>
                    <a:pt x="18904" y="10122"/>
                    <a:pt x="18143" y="10958"/>
                  </a:cubicBezTo>
                  <a:cubicBezTo>
                    <a:pt x="18144" y="10905"/>
                    <a:pt x="18149" y="10853"/>
                    <a:pt x="18149" y="10800"/>
                  </a:cubicBezTo>
                  <a:cubicBezTo>
                    <a:pt x="18149" y="4835"/>
                    <a:pt x="14728" y="0"/>
                    <a:pt x="10508" y="0"/>
                  </a:cubicBezTo>
                  <a:cubicBezTo>
                    <a:pt x="6288" y="0"/>
                    <a:pt x="2867" y="4835"/>
                    <a:pt x="2867" y="10800"/>
                  </a:cubicBezTo>
                  <a:cubicBezTo>
                    <a:pt x="2867" y="12627"/>
                    <a:pt x="3190" y="14345"/>
                    <a:pt x="3756" y="15853"/>
                  </a:cubicBezTo>
                  <a:cubicBezTo>
                    <a:pt x="2245" y="15418"/>
                    <a:pt x="1209" y="14595"/>
                    <a:pt x="997" y="13528"/>
                  </a:cubicBezTo>
                  <a:cubicBezTo>
                    <a:pt x="893" y="13003"/>
                    <a:pt x="982" y="12389"/>
                    <a:pt x="1263" y="11700"/>
                  </a:cubicBezTo>
                  <a:cubicBezTo>
                    <a:pt x="1416" y="11327"/>
                    <a:pt x="1650" y="10926"/>
                    <a:pt x="1922" y="10518"/>
                  </a:cubicBezTo>
                  <a:cubicBezTo>
                    <a:pt x="1933" y="9817"/>
                    <a:pt x="1982" y="9128"/>
                    <a:pt x="2074" y="8461"/>
                  </a:cubicBezTo>
                  <a:cubicBezTo>
                    <a:pt x="528" y="10248"/>
                    <a:pt x="-261" y="12188"/>
                    <a:pt x="78" y="13893"/>
                  </a:cubicBezTo>
                  <a:cubicBezTo>
                    <a:pt x="452" y="15777"/>
                    <a:pt x="2118" y="16988"/>
                    <a:pt x="4465" y="17394"/>
                  </a:cubicBezTo>
                  <a:cubicBezTo>
                    <a:pt x="5863" y="19948"/>
                    <a:pt x="8046" y="21600"/>
                    <a:pt x="10508" y="21600"/>
                  </a:cubicBezTo>
                  <a:cubicBezTo>
                    <a:pt x="14255" y="21600"/>
                    <a:pt x="17365" y="17785"/>
                    <a:pt x="18017" y="12755"/>
                  </a:cubicBezTo>
                  <a:cubicBezTo>
                    <a:pt x="20167" y="10724"/>
                    <a:pt x="21339" y="8374"/>
                    <a:pt x="20938" y="635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25" lIns="17125" spcFirstLastPara="1" rIns="17125" wrap="square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r>
                <a:t/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7" name="Google Shape;1227;p79"/>
          <p:cNvSpPr txBox="1"/>
          <p:nvPr/>
        </p:nvSpPr>
        <p:spPr>
          <a:xfrm>
            <a:off x="547700" y="6910400"/>
            <a:ext cx="43053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Основы брендинга: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с чего начинаются 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успешные бренды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28" name="Google Shape;1228;p79"/>
          <p:cNvGrpSpPr/>
          <p:nvPr/>
        </p:nvGrpSpPr>
        <p:grpSpPr>
          <a:xfrm>
            <a:off x="6264000" y="2217558"/>
            <a:ext cx="1222929" cy="1222929"/>
            <a:chOff x="6202875" y="2289450"/>
            <a:chExt cx="1151100" cy="1151100"/>
          </a:xfrm>
        </p:grpSpPr>
        <p:sp>
          <p:nvSpPr>
            <p:cNvPr id="1229" name="Google Shape;1229;p79"/>
            <p:cNvSpPr/>
            <p:nvPr/>
          </p:nvSpPr>
          <p:spPr>
            <a:xfrm>
              <a:off x="6202875" y="2289450"/>
              <a:ext cx="1151100" cy="11511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9"/>
            <p:cNvSpPr/>
            <p:nvPr/>
          </p:nvSpPr>
          <p:spPr>
            <a:xfrm>
              <a:off x="6556600" y="2643006"/>
              <a:ext cx="443649" cy="443988"/>
            </a:xfrm>
            <a:custGeom>
              <a:rect b="b" l="l" r="r" t="t"/>
              <a:pathLst>
                <a:path extrusionOk="0" h="21600" w="21086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25" lIns="17125" spcFirstLastPara="1" rIns="17125" wrap="square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r>
                <a:t/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1" name="Google Shape;1231;p79"/>
          <p:cNvGrpSpPr/>
          <p:nvPr/>
        </p:nvGrpSpPr>
        <p:grpSpPr>
          <a:xfrm>
            <a:off x="11985450" y="2217558"/>
            <a:ext cx="1222929" cy="1222929"/>
            <a:chOff x="12529200" y="2289450"/>
            <a:chExt cx="1151100" cy="1151100"/>
          </a:xfrm>
        </p:grpSpPr>
        <p:sp>
          <p:nvSpPr>
            <p:cNvPr id="1232" name="Google Shape;1232;p79"/>
            <p:cNvSpPr/>
            <p:nvPr/>
          </p:nvSpPr>
          <p:spPr>
            <a:xfrm>
              <a:off x="12529200" y="2289450"/>
              <a:ext cx="1151100" cy="11511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9"/>
            <p:cNvSpPr/>
            <p:nvPr/>
          </p:nvSpPr>
          <p:spPr>
            <a:xfrm>
              <a:off x="12882918" y="2643141"/>
              <a:ext cx="443664" cy="443718"/>
            </a:xfrm>
            <a:custGeom>
              <a:rect b="b" l="l" r="r" t="t"/>
              <a:pathLst>
                <a:path extrusionOk="0" h="21600" w="21600">
                  <a:moveTo>
                    <a:pt x="18655" y="4909"/>
                  </a:moveTo>
                  <a:lnTo>
                    <a:pt x="19636" y="4909"/>
                  </a:lnTo>
                  <a:lnTo>
                    <a:pt x="19636" y="3927"/>
                  </a:lnTo>
                  <a:lnTo>
                    <a:pt x="18655" y="3927"/>
                  </a:lnTo>
                  <a:cubicBezTo>
                    <a:pt x="18655" y="3927"/>
                    <a:pt x="18655" y="4909"/>
                    <a:pt x="18655" y="4909"/>
                  </a:cubicBezTo>
                  <a:close/>
                  <a:moveTo>
                    <a:pt x="19636" y="12764"/>
                  </a:moveTo>
                  <a:lnTo>
                    <a:pt x="18655" y="12764"/>
                  </a:lnTo>
                  <a:lnTo>
                    <a:pt x="18655" y="13745"/>
                  </a:lnTo>
                  <a:lnTo>
                    <a:pt x="19636" y="13745"/>
                  </a:lnTo>
                  <a:cubicBezTo>
                    <a:pt x="19636" y="13745"/>
                    <a:pt x="19636" y="12764"/>
                    <a:pt x="19636" y="12764"/>
                  </a:cubicBezTo>
                  <a:close/>
                  <a:moveTo>
                    <a:pt x="18655" y="2945"/>
                  </a:moveTo>
                  <a:lnTo>
                    <a:pt x="19636" y="2945"/>
                  </a:lnTo>
                  <a:lnTo>
                    <a:pt x="19636" y="1964"/>
                  </a:lnTo>
                  <a:lnTo>
                    <a:pt x="18655" y="1964"/>
                  </a:lnTo>
                  <a:cubicBezTo>
                    <a:pt x="18655" y="1964"/>
                    <a:pt x="18655" y="2945"/>
                    <a:pt x="18655" y="2945"/>
                  </a:cubicBezTo>
                  <a:close/>
                  <a:moveTo>
                    <a:pt x="20618" y="10309"/>
                  </a:moveTo>
                  <a:lnTo>
                    <a:pt x="17673" y="10309"/>
                  </a:lnTo>
                  <a:lnTo>
                    <a:pt x="17673" y="982"/>
                  </a:ln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0309"/>
                    <a:pt x="20618" y="10309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7673" y="20618"/>
                  </a:lnTo>
                  <a:lnTo>
                    <a:pt x="17673" y="11291"/>
                  </a:lnTo>
                  <a:lnTo>
                    <a:pt x="20618" y="11291"/>
                  </a:lnTo>
                  <a:cubicBezTo>
                    <a:pt x="20618" y="11291"/>
                    <a:pt x="20618" y="19636"/>
                    <a:pt x="20618" y="19636"/>
                  </a:cubicBezTo>
                  <a:close/>
                  <a:moveTo>
                    <a:pt x="16691" y="10309"/>
                  </a:moveTo>
                  <a:lnTo>
                    <a:pt x="4909" y="10309"/>
                  </a:lnTo>
                  <a:lnTo>
                    <a:pt x="4909" y="982"/>
                  </a:lnTo>
                  <a:lnTo>
                    <a:pt x="16691" y="982"/>
                  </a:lnTo>
                  <a:cubicBezTo>
                    <a:pt x="16691" y="982"/>
                    <a:pt x="16691" y="10309"/>
                    <a:pt x="16691" y="10309"/>
                  </a:cubicBezTo>
                  <a:close/>
                  <a:moveTo>
                    <a:pt x="16691" y="20618"/>
                  </a:moveTo>
                  <a:lnTo>
                    <a:pt x="4909" y="20618"/>
                  </a:lnTo>
                  <a:lnTo>
                    <a:pt x="4909" y="11291"/>
                  </a:lnTo>
                  <a:lnTo>
                    <a:pt x="16691" y="11291"/>
                  </a:lnTo>
                  <a:cubicBezTo>
                    <a:pt x="16691" y="11291"/>
                    <a:pt x="16691" y="20618"/>
                    <a:pt x="16691" y="20618"/>
                  </a:cubicBezTo>
                  <a:close/>
                  <a:moveTo>
                    <a:pt x="3927" y="10309"/>
                  </a:moveTo>
                  <a:lnTo>
                    <a:pt x="982" y="10309"/>
                  </a:ln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3927" y="982"/>
                  </a:lnTo>
                  <a:cubicBezTo>
                    <a:pt x="3927" y="982"/>
                    <a:pt x="3927" y="10309"/>
                    <a:pt x="3927" y="10309"/>
                  </a:cubicBezTo>
                  <a:close/>
                  <a:moveTo>
                    <a:pt x="3927" y="20618"/>
                  </a:moveTo>
                  <a:lnTo>
                    <a:pt x="1964" y="20618"/>
                  </a:lnTo>
                  <a:cubicBezTo>
                    <a:pt x="1421" y="20618"/>
                    <a:pt x="982" y="20178"/>
                    <a:pt x="982" y="19636"/>
                  </a:cubicBezTo>
                  <a:lnTo>
                    <a:pt x="982" y="11291"/>
                  </a:lnTo>
                  <a:lnTo>
                    <a:pt x="3927" y="11291"/>
                  </a:lnTo>
                  <a:cubicBezTo>
                    <a:pt x="3927" y="11291"/>
                    <a:pt x="3927" y="20618"/>
                    <a:pt x="3927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9636" y="14727"/>
                  </a:moveTo>
                  <a:lnTo>
                    <a:pt x="18655" y="14727"/>
                  </a:lnTo>
                  <a:lnTo>
                    <a:pt x="18655" y="15709"/>
                  </a:lnTo>
                  <a:lnTo>
                    <a:pt x="19636" y="15709"/>
                  </a:lnTo>
                  <a:cubicBezTo>
                    <a:pt x="19636" y="15709"/>
                    <a:pt x="19636" y="14727"/>
                    <a:pt x="19636" y="14727"/>
                  </a:cubicBezTo>
                  <a:close/>
                  <a:moveTo>
                    <a:pt x="18655" y="6873"/>
                  </a:moveTo>
                  <a:lnTo>
                    <a:pt x="19636" y="6873"/>
                  </a:lnTo>
                  <a:lnTo>
                    <a:pt x="19636" y="5891"/>
                  </a:lnTo>
                  <a:lnTo>
                    <a:pt x="18655" y="5891"/>
                  </a:lnTo>
                  <a:cubicBezTo>
                    <a:pt x="18655" y="5891"/>
                    <a:pt x="18655" y="6873"/>
                    <a:pt x="18655" y="6873"/>
                  </a:cubicBezTo>
                  <a:close/>
                  <a:moveTo>
                    <a:pt x="18655" y="8836"/>
                  </a:moveTo>
                  <a:lnTo>
                    <a:pt x="19636" y="8836"/>
                  </a:lnTo>
                  <a:lnTo>
                    <a:pt x="19636" y="7855"/>
                  </a:lnTo>
                  <a:lnTo>
                    <a:pt x="18655" y="7855"/>
                  </a:lnTo>
                  <a:cubicBezTo>
                    <a:pt x="18655" y="7855"/>
                    <a:pt x="18655" y="8836"/>
                    <a:pt x="18655" y="8836"/>
                  </a:cubicBezTo>
                  <a:close/>
                  <a:moveTo>
                    <a:pt x="19636" y="16691"/>
                  </a:moveTo>
                  <a:lnTo>
                    <a:pt x="18655" y="16691"/>
                  </a:lnTo>
                  <a:lnTo>
                    <a:pt x="18655" y="17673"/>
                  </a:lnTo>
                  <a:lnTo>
                    <a:pt x="19636" y="17673"/>
                  </a:lnTo>
                  <a:cubicBezTo>
                    <a:pt x="19636" y="17673"/>
                    <a:pt x="19636" y="16691"/>
                    <a:pt x="19636" y="16691"/>
                  </a:cubicBezTo>
                  <a:close/>
                  <a:moveTo>
                    <a:pt x="19636" y="18655"/>
                  </a:moveTo>
                  <a:lnTo>
                    <a:pt x="18655" y="18655"/>
                  </a:lnTo>
                  <a:lnTo>
                    <a:pt x="18655" y="19636"/>
                  </a:lnTo>
                  <a:lnTo>
                    <a:pt x="19636" y="19636"/>
                  </a:lnTo>
                  <a:cubicBezTo>
                    <a:pt x="19636" y="19636"/>
                    <a:pt x="19636" y="18655"/>
                    <a:pt x="19636" y="18655"/>
                  </a:cubicBezTo>
                  <a:close/>
                  <a:moveTo>
                    <a:pt x="2945" y="18655"/>
                  </a:moveTo>
                  <a:lnTo>
                    <a:pt x="1964" y="18655"/>
                  </a:lnTo>
                  <a:lnTo>
                    <a:pt x="1964" y="19636"/>
                  </a:lnTo>
                  <a:lnTo>
                    <a:pt x="2945" y="19636"/>
                  </a:lnTo>
                  <a:cubicBezTo>
                    <a:pt x="2945" y="19636"/>
                    <a:pt x="2945" y="18655"/>
                    <a:pt x="2945" y="18655"/>
                  </a:cubicBezTo>
                  <a:close/>
                  <a:moveTo>
                    <a:pt x="2945" y="16691"/>
                  </a:moveTo>
                  <a:lnTo>
                    <a:pt x="1964" y="16691"/>
                  </a:lnTo>
                  <a:lnTo>
                    <a:pt x="1964" y="17673"/>
                  </a:lnTo>
                  <a:lnTo>
                    <a:pt x="2945" y="17673"/>
                  </a:lnTo>
                  <a:cubicBezTo>
                    <a:pt x="2945" y="17673"/>
                    <a:pt x="2945" y="16691"/>
                    <a:pt x="2945" y="16691"/>
                  </a:cubicBezTo>
                  <a:close/>
                  <a:moveTo>
                    <a:pt x="1964" y="2945"/>
                  </a:moveTo>
                  <a:lnTo>
                    <a:pt x="2945" y="2945"/>
                  </a:lnTo>
                  <a:lnTo>
                    <a:pt x="2945" y="1964"/>
                  </a:lnTo>
                  <a:lnTo>
                    <a:pt x="1964" y="1964"/>
                  </a:lnTo>
                  <a:cubicBezTo>
                    <a:pt x="1964" y="1964"/>
                    <a:pt x="1964" y="2945"/>
                    <a:pt x="1964" y="2945"/>
                  </a:cubicBezTo>
                  <a:close/>
                  <a:moveTo>
                    <a:pt x="2945" y="14727"/>
                  </a:moveTo>
                  <a:lnTo>
                    <a:pt x="1964" y="14727"/>
                  </a:lnTo>
                  <a:lnTo>
                    <a:pt x="1964" y="15709"/>
                  </a:lnTo>
                  <a:lnTo>
                    <a:pt x="2945" y="15709"/>
                  </a:lnTo>
                  <a:cubicBezTo>
                    <a:pt x="2945" y="15709"/>
                    <a:pt x="2945" y="14727"/>
                    <a:pt x="2945" y="14727"/>
                  </a:cubicBezTo>
                  <a:close/>
                  <a:moveTo>
                    <a:pt x="2945" y="12764"/>
                  </a:moveTo>
                  <a:lnTo>
                    <a:pt x="1964" y="12764"/>
                  </a:lnTo>
                  <a:lnTo>
                    <a:pt x="1964" y="13745"/>
                  </a:lnTo>
                  <a:lnTo>
                    <a:pt x="2945" y="13745"/>
                  </a:lnTo>
                  <a:cubicBezTo>
                    <a:pt x="2945" y="13745"/>
                    <a:pt x="2945" y="12764"/>
                    <a:pt x="2945" y="12764"/>
                  </a:cubicBezTo>
                  <a:close/>
                  <a:moveTo>
                    <a:pt x="1964" y="6873"/>
                  </a:moveTo>
                  <a:lnTo>
                    <a:pt x="2945" y="6873"/>
                  </a:lnTo>
                  <a:lnTo>
                    <a:pt x="2945" y="5891"/>
                  </a:lnTo>
                  <a:lnTo>
                    <a:pt x="1964" y="5891"/>
                  </a:lnTo>
                  <a:cubicBezTo>
                    <a:pt x="1964" y="5891"/>
                    <a:pt x="1964" y="6873"/>
                    <a:pt x="1964" y="6873"/>
                  </a:cubicBezTo>
                  <a:close/>
                  <a:moveTo>
                    <a:pt x="1964" y="4909"/>
                  </a:moveTo>
                  <a:lnTo>
                    <a:pt x="2945" y="4909"/>
                  </a:lnTo>
                  <a:lnTo>
                    <a:pt x="2945" y="3927"/>
                  </a:lnTo>
                  <a:lnTo>
                    <a:pt x="1964" y="3927"/>
                  </a:lnTo>
                  <a:cubicBezTo>
                    <a:pt x="1964" y="3927"/>
                    <a:pt x="1964" y="4909"/>
                    <a:pt x="1964" y="4909"/>
                  </a:cubicBezTo>
                  <a:close/>
                  <a:moveTo>
                    <a:pt x="1964" y="8836"/>
                  </a:moveTo>
                  <a:lnTo>
                    <a:pt x="2945" y="8836"/>
                  </a:lnTo>
                  <a:lnTo>
                    <a:pt x="2945" y="7855"/>
                  </a:lnTo>
                  <a:lnTo>
                    <a:pt x="1964" y="7855"/>
                  </a:lnTo>
                  <a:cubicBezTo>
                    <a:pt x="1964" y="7855"/>
                    <a:pt x="1964" y="8836"/>
                    <a:pt x="1964" y="88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25" lIns="17125" spcFirstLastPara="1" rIns="17125" wrap="square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r>
                <a:t/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4" name="Google Shape;1234;p79"/>
          <p:cNvGrpSpPr/>
          <p:nvPr/>
        </p:nvGrpSpPr>
        <p:grpSpPr>
          <a:xfrm>
            <a:off x="543600" y="5677785"/>
            <a:ext cx="1222929" cy="1222929"/>
            <a:chOff x="649875" y="5756550"/>
            <a:chExt cx="1151100" cy="1151100"/>
          </a:xfrm>
        </p:grpSpPr>
        <p:sp>
          <p:nvSpPr>
            <p:cNvPr id="1235" name="Google Shape;1235;p79"/>
            <p:cNvSpPr/>
            <p:nvPr/>
          </p:nvSpPr>
          <p:spPr>
            <a:xfrm>
              <a:off x="649875" y="5756550"/>
              <a:ext cx="1151100" cy="11511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79"/>
            <p:cNvSpPr/>
            <p:nvPr/>
          </p:nvSpPr>
          <p:spPr>
            <a:xfrm>
              <a:off x="1001703" y="6108378"/>
              <a:ext cx="447444" cy="447444"/>
            </a:xfrm>
            <a:custGeom>
              <a:rect b="b" l="l" r="r" t="t"/>
              <a:pathLst>
                <a:path extrusionOk="0" h="21600" w="21600">
                  <a:moveTo>
                    <a:pt x="20618" y="19636"/>
                  </a:moveTo>
                  <a:cubicBezTo>
                    <a:pt x="20618" y="20179"/>
                    <a:pt x="20178" y="20619"/>
                    <a:pt x="19636" y="20619"/>
                  </a:cubicBezTo>
                  <a:lnTo>
                    <a:pt x="1964" y="20619"/>
                  </a:lnTo>
                  <a:cubicBezTo>
                    <a:pt x="1421" y="20619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4294" y="17673"/>
                  </a:moveTo>
                  <a:lnTo>
                    <a:pt x="8376" y="10732"/>
                  </a:lnTo>
                  <a:lnTo>
                    <a:pt x="10838" y="14425"/>
                  </a:lnTo>
                  <a:cubicBezTo>
                    <a:pt x="10862" y="14484"/>
                    <a:pt x="10898" y="14536"/>
                    <a:pt x="10942" y="14581"/>
                  </a:cubicBezTo>
                  <a:lnTo>
                    <a:pt x="10944" y="14583"/>
                  </a:lnTo>
                  <a:cubicBezTo>
                    <a:pt x="11033" y="14673"/>
                    <a:pt x="11155" y="14727"/>
                    <a:pt x="11291" y="14727"/>
                  </a:cubicBezTo>
                  <a:cubicBezTo>
                    <a:pt x="11427" y="14727"/>
                    <a:pt x="11549" y="14673"/>
                    <a:pt x="11638" y="14583"/>
                  </a:cubicBezTo>
                  <a:lnTo>
                    <a:pt x="13686" y="12536"/>
                  </a:lnTo>
                  <a:lnTo>
                    <a:pt x="17242" y="17673"/>
                  </a:lnTo>
                  <a:cubicBezTo>
                    <a:pt x="17242" y="17673"/>
                    <a:pt x="4294" y="17673"/>
                    <a:pt x="4294" y="17673"/>
                  </a:cubicBezTo>
                  <a:close/>
                  <a:moveTo>
                    <a:pt x="18620" y="17982"/>
                  </a:moveTo>
                  <a:lnTo>
                    <a:pt x="18617" y="17978"/>
                  </a:lnTo>
                  <a:cubicBezTo>
                    <a:pt x="18590" y="17913"/>
                    <a:pt x="18551" y="17858"/>
                    <a:pt x="18501" y="17810"/>
                  </a:cubicBezTo>
                  <a:lnTo>
                    <a:pt x="14201" y="11600"/>
                  </a:lnTo>
                  <a:lnTo>
                    <a:pt x="14200" y="11601"/>
                  </a:lnTo>
                  <a:cubicBezTo>
                    <a:pt x="14127" y="11420"/>
                    <a:pt x="13952" y="11291"/>
                    <a:pt x="13745" y="11291"/>
                  </a:cubicBezTo>
                  <a:cubicBezTo>
                    <a:pt x="13610" y="11291"/>
                    <a:pt x="13488" y="11346"/>
                    <a:pt x="13398" y="11435"/>
                  </a:cubicBezTo>
                  <a:lnTo>
                    <a:pt x="11360" y="13473"/>
                  </a:lnTo>
                  <a:lnTo>
                    <a:pt x="8798" y="9630"/>
                  </a:lnTo>
                  <a:cubicBezTo>
                    <a:pt x="8724" y="9453"/>
                    <a:pt x="8550" y="9327"/>
                    <a:pt x="8345" y="9327"/>
                  </a:cubicBezTo>
                  <a:cubicBezTo>
                    <a:pt x="8175" y="9327"/>
                    <a:pt x="8033" y="9420"/>
                    <a:pt x="7945" y="9551"/>
                  </a:cubicBezTo>
                  <a:lnTo>
                    <a:pt x="7937" y="9546"/>
                  </a:lnTo>
                  <a:lnTo>
                    <a:pt x="3028" y="17891"/>
                  </a:lnTo>
                  <a:lnTo>
                    <a:pt x="3036" y="17897"/>
                  </a:lnTo>
                  <a:cubicBezTo>
                    <a:pt x="2983" y="17974"/>
                    <a:pt x="2945" y="18063"/>
                    <a:pt x="2945" y="18164"/>
                  </a:cubicBezTo>
                  <a:cubicBezTo>
                    <a:pt x="2945" y="18435"/>
                    <a:pt x="3165" y="18655"/>
                    <a:pt x="3436" y="18655"/>
                  </a:cubicBezTo>
                  <a:lnTo>
                    <a:pt x="18164" y="18655"/>
                  </a:lnTo>
                  <a:cubicBezTo>
                    <a:pt x="18435" y="18655"/>
                    <a:pt x="18655" y="18435"/>
                    <a:pt x="18655" y="18164"/>
                  </a:cubicBezTo>
                  <a:cubicBezTo>
                    <a:pt x="18655" y="18099"/>
                    <a:pt x="18640" y="18039"/>
                    <a:pt x="18618" y="17983"/>
                  </a:cubicBezTo>
                  <a:cubicBezTo>
                    <a:pt x="18618" y="17983"/>
                    <a:pt x="18620" y="17982"/>
                    <a:pt x="18620" y="17982"/>
                  </a:cubicBezTo>
                  <a:close/>
                  <a:moveTo>
                    <a:pt x="5400" y="3927"/>
                  </a:moveTo>
                  <a:cubicBezTo>
                    <a:pt x="6213" y="3927"/>
                    <a:pt x="6873" y="4587"/>
                    <a:pt x="6873" y="5400"/>
                  </a:cubicBezTo>
                  <a:cubicBezTo>
                    <a:pt x="6873" y="6214"/>
                    <a:pt x="6213" y="6873"/>
                    <a:pt x="5400" y="6873"/>
                  </a:cubicBezTo>
                  <a:cubicBezTo>
                    <a:pt x="4587" y="6873"/>
                    <a:pt x="3927" y="6214"/>
                    <a:pt x="3927" y="5400"/>
                  </a:cubicBezTo>
                  <a:cubicBezTo>
                    <a:pt x="3927" y="4587"/>
                    <a:pt x="4587" y="3927"/>
                    <a:pt x="5400" y="3927"/>
                  </a:cubicBezTo>
                  <a:moveTo>
                    <a:pt x="5400" y="7855"/>
                  </a:moveTo>
                  <a:cubicBezTo>
                    <a:pt x="6756" y="7855"/>
                    <a:pt x="7855" y="6756"/>
                    <a:pt x="7855" y="5400"/>
                  </a:cubicBezTo>
                  <a:cubicBezTo>
                    <a:pt x="7855" y="4045"/>
                    <a:pt x="6756" y="2945"/>
                    <a:pt x="5400" y="2945"/>
                  </a:cubicBezTo>
                  <a:cubicBezTo>
                    <a:pt x="4044" y="2945"/>
                    <a:pt x="2945" y="4045"/>
                    <a:pt x="2945" y="5400"/>
                  </a:cubicBezTo>
                  <a:cubicBezTo>
                    <a:pt x="2945" y="6756"/>
                    <a:pt x="4044" y="7855"/>
                    <a:pt x="5400" y="785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25" lIns="17125" spcFirstLastPara="1" rIns="17125" wrap="square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r>
                <a:t/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7" name="Google Shape;1237;p79"/>
          <p:cNvGrpSpPr/>
          <p:nvPr/>
        </p:nvGrpSpPr>
        <p:grpSpPr>
          <a:xfrm>
            <a:off x="6264000" y="5677785"/>
            <a:ext cx="1222929" cy="1222929"/>
            <a:chOff x="6202875" y="5756550"/>
            <a:chExt cx="1151100" cy="1151100"/>
          </a:xfrm>
        </p:grpSpPr>
        <p:sp>
          <p:nvSpPr>
            <p:cNvPr id="1238" name="Google Shape;1238;p79"/>
            <p:cNvSpPr/>
            <p:nvPr/>
          </p:nvSpPr>
          <p:spPr>
            <a:xfrm>
              <a:off x="6202875" y="5756550"/>
              <a:ext cx="1151100" cy="11511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79"/>
            <p:cNvSpPr/>
            <p:nvPr/>
          </p:nvSpPr>
          <p:spPr>
            <a:xfrm>
              <a:off x="6553812" y="6107487"/>
              <a:ext cx="449226" cy="449226"/>
            </a:xfrm>
            <a:custGeom>
              <a:rect b="b" l="l" r="r" t="t"/>
              <a:pathLst>
                <a:path extrusionOk="0" h="21600" w="2160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25" lIns="17125" spcFirstLastPara="1" rIns="17125" wrap="square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r>
                <a:t/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0" name="Google Shape;1240;p79"/>
          <p:cNvGrpSpPr/>
          <p:nvPr/>
        </p:nvGrpSpPr>
        <p:grpSpPr>
          <a:xfrm>
            <a:off x="11985450" y="5677785"/>
            <a:ext cx="1222929" cy="1222929"/>
            <a:chOff x="12609325" y="5756550"/>
            <a:chExt cx="1151100" cy="1151100"/>
          </a:xfrm>
        </p:grpSpPr>
        <p:sp>
          <p:nvSpPr>
            <p:cNvPr id="1241" name="Google Shape;1241;p79"/>
            <p:cNvSpPr/>
            <p:nvPr/>
          </p:nvSpPr>
          <p:spPr>
            <a:xfrm>
              <a:off x="12609325" y="5756550"/>
              <a:ext cx="1151100" cy="11511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9"/>
            <p:cNvSpPr/>
            <p:nvPr/>
          </p:nvSpPr>
          <p:spPr>
            <a:xfrm>
              <a:off x="12961153" y="6108378"/>
              <a:ext cx="447444" cy="447444"/>
            </a:xfrm>
            <a:custGeom>
              <a:rect b="b" l="l" r="r" t="t"/>
              <a:pathLst>
                <a:path extrusionOk="0" h="21600" w="21600">
                  <a:moveTo>
                    <a:pt x="16257" y="18984"/>
                  </a:moveTo>
                  <a:lnTo>
                    <a:pt x="11380" y="15408"/>
                  </a:lnTo>
                  <a:lnTo>
                    <a:pt x="10800" y="14983"/>
                  </a:lnTo>
                  <a:lnTo>
                    <a:pt x="10219" y="15408"/>
                  </a:lnTo>
                  <a:lnTo>
                    <a:pt x="5343" y="18984"/>
                  </a:lnTo>
                  <a:lnTo>
                    <a:pt x="7313" y="13075"/>
                  </a:lnTo>
                  <a:lnTo>
                    <a:pt x="7534" y="12411"/>
                  </a:lnTo>
                  <a:lnTo>
                    <a:pt x="6980" y="11985"/>
                  </a:lnTo>
                  <a:lnTo>
                    <a:pt x="2887" y="8836"/>
                  </a:lnTo>
                  <a:lnTo>
                    <a:pt x="8535" y="8836"/>
                  </a:lnTo>
                  <a:lnTo>
                    <a:pt x="8774" y="8199"/>
                  </a:lnTo>
                  <a:lnTo>
                    <a:pt x="10800" y="2796"/>
                  </a:lnTo>
                  <a:lnTo>
                    <a:pt x="12826" y="8199"/>
                  </a:lnTo>
                  <a:lnTo>
                    <a:pt x="13065" y="8836"/>
                  </a:lnTo>
                  <a:lnTo>
                    <a:pt x="18714" y="8836"/>
                  </a:lnTo>
                  <a:lnTo>
                    <a:pt x="14619" y="11985"/>
                  </a:lnTo>
                  <a:lnTo>
                    <a:pt x="14066" y="12411"/>
                  </a:lnTo>
                  <a:cubicBezTo>
                    <a:pt x="14066" y="12411"/>
                    <a:pt x="16257" y="18984"/>
                    <a:pt x="16257" y="18984"/>
                  </a:cubicBezTo>
                  <a:close/>
                  <a:moveTo>
                    <a:pt x="21600" y="7855"/>
                  </a:moveTo>
                  <a:lnTo>
                    <a:pt x="13745" y="7855"/>
                  </a:lnTo>
                  <a:lnTo>
                    <a:pt x="10800" y="0"/>
                  </a:lnTo>
                  <a:lnTo>
                    <a:pt x="7855" y="7855"/>
                  </a:lnTo>
                  <a:lnTo>
                    <a:pt x="0" y="7855"/>
                  </a:lnTo>
                  <a:lnTo>
                    <a:pt x="6382" y="12764"/>
                  </a:lnTo>
                  <a:lnTo>
                    <a:pt x="3436" y="21600"/>
                  </a:lnTo>
                  <a:lnTo>
                    <a:pt x="10800" y="16200"/>
                  </a:lnTo>
                  <a:lnTo>
                    <a:pt x="18164" y="21600"/>
                  </a:lnTo>
                  <a:lnTo>
                    <a:pt x="15218" y="12764"/>
                  </a:lnTo>
                  <a:cubicBezTo>
                    <a:pt x="15218" y="12764"/>
                    <a:pt x="21600" y="7855"/>
                    <a:pt x="21600" y="78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25" lIns="17125" spcFirstLastPara="1" rIns="17125" wrap="square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r>
                <a:t/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3" name="Google Shape;1243;p79"/>
          <p:cNvSpPr txBox="1"/>
          <p:nvPr/>
        </p:nvSpPr>
        <p:spPr>
          <a:xfrm>
            <a:off x="551850" y="489600"/>
            <a:ext cx="142920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 элементов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44" name="Google Shape;1244;p79"/>
          <p:cNvSpPr txBox="1"/>
          <p:nvPr/>
        </p:nvSpPr>
        <p:spPr>
          <a:xfrm>
            <a:off x="6267450" y="6910400"/>
            <a:ext cx="42864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Основы брендинга: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с чего начинаются 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успешные бренды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5" name="Google Shape;1245;p79"/>
          <p:cNvSpPr txBox="1"/>
          <p:nvPr/>
        </p:nvSpPr>
        <p:spPr>
          <a:xfrm>
            <a:off x="11982450" y="6910400"/>
            <a:ext cx="42861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Основы брендинга: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с чего начинаются 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успешные бренды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6" name="Google Shape;1246;p79"/>
          <p:cNvSpPr txBox="1"/>
          <p:nvPr/>
        </p:nvSpPr>
        <p:spPr>
          <a:xfrm>
            <a:off x="547700" y="3448063"/>
            <a:ext cx="43053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Основы брендинга: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с чего начинаются 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успешные бренды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7" name="Google Shape;1247;p79"/>
          <p:cNvSpPr txBox="1"/>
          <p:nvPr/>
        </p:nvSpPr>
        <p:spPr>
          <a:xfrm>
            <a:off x="6267450" y="3448063"/>
            <a:ext cx="42861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Основы брендинга: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с чего начинаются 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успешные бренды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8" name="Google Shape;1248;p79"/>
          <p:cNvSpPr txBox="1"/>
          <p:nvPr/>
        </p:nvSpPr>
        <p:spPr>
          <a:xfrm>
            <a:off x="11982450" y="3448063"/>
            <a:ext cx="42864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Основы брендинга: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с чего начинаются 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успешные бренды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80"/>
          <p:cNvSpPr txBox="1"/>
          <p:nvPr/>
        </p:nvSpPr>
        <p:spPr>
          <a:xfrm>
            <a:off x="551850" y="489600"/>
            <a:ext cx="14292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12 элементов</a:t>
            </a:r>
            <a:endParaRPr b="1" sz="5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254" name="Google Shape;1254;p80"/>
          <p:cNvGrpSpPr/>
          <p:nvPr/>
        </p:nvGrpSpPr>
        <p:grpSpPr>
          <a:xfrm>
            <a:off x="551850" y="2952000"/>
            <a:ext cx="4305175" cy="1490400"/>
            <a:chOff x="551850" y="2952000"/>
            <a:chExt cx="4305175" cy="1490400"/>
          </a:xfrm>
        </p:grpSpPr>
        <p:sp>
          <p:nvSpPr>
            <p:cNvPr id="1255" name="Google Shape;1255;p80"/>
            <p:cNvSpPr/>
            <p:nvPr/>
          </p:nvSpPr>
          <p:spPr>
            <a:xfrm>
              <a:off x="551850" y="3196800"/>
              <a:ext cx="1000800" cy="10008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3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  <p:sp>
          <p:nvSpPr>
            <p:cNvPr id="1256" name="Google Shape;1256;p80"/>
            <p:cNvSpPr txBox="1"/>
            <p:nvPr/>
          </p:nvSpPr>
          <p:spPr>
            <a:xfrm>
              <a:off x="1736725" y="2952000"/>
              <a:ext cx="31203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Построение маркетинговой стратегии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257" name="Google Shape;1257;p80"/>
          <p:cNvGrpSpPr/>
          <p:nvPr/>
        </p:nvGrpSpPr>
        <p:grpSpPr>
          <a:xfrm>
            <a:off x="543400" y="5436000"/>
            <a:ext cx="4313600" cy="1476000"/>
            <a:chOff x="543400" y="5436000"/>
            <a:chExt cx="4313600" cy="1476000"/>
          </a:xfrm>
        </p:grpSpPr>
        <p:sp>
          <p:nvSpPr>
            <p:cNvPr id="1258" name="Google Shape;1258;p80"/>
            <p:cNvSpPr txBox="1"/>
            <p:nvPr/>
          </p:nvSpPr>
          <p:spPr>
            <a:xfrm>
              <a:off x="1710000" y="5436000"/>
              <a:ext cx="3147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Определение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KPI и настройка аналитики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59" name="Google Shape;1259;p80"/>
            <p:cNvSpPr/>
            <p:nvPr/>
          </p:nvSpPr>
          <p:spPr>
            <a:xfrm>
              <a:off x="543400" y="5680800"/>
              <a:ext cx="986400" cy="9864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3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/>
            </a:p>
          </p:txBody>
        </p:sp>
      </p:grpSp>
      <p:grpSp>
        <p:nvGrpSpPr>
          <p:cNvPr id="1260" name="Google Shape;1260;p80"/>
          <p:cNvGrpSpPr/>
          <p:nvPr/>
        </p:nvGrpSpPr>
        <p:grpSpPr>
          <a:xfrm>
            <a:off x="543400" y="7897075"/>
            <a:ext cx="4313600" cy="1498800"/>
            <a:chOff x="543400" y="7897075"/>
            <a:chExt cx="4313600" cy="1498800"/>
          </a:xfrm>
        </p:grpSpPr>
        <p:sp>
          <p:nvSpPr>
            <p:cNvPr id="1261" name="Google Shape;1261;p80"/>
            <p:cNvSpPr txBox="1"/>
            <p:nvPr/>
          </p:nvSpPr>
          <p:spPr>
            <a:xfrm>
              <a:off x="1710000" y="7897075"/>
              <a:ext cx="31470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62" name="Google Shape;1262;p80"/>
            <p:cNvSpPr/>
            <p:nvPr/>
          </p:nvSpPr>
          <p:spPr>
            <a:xfrm>
              <a:off x="543400" y="8157600"/>
              <a:ext cx="986400" cy="9864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9</a:t>
              </a:r>
              <a:endParaRPr b="1"/>
            </a:p>
          </p:txBody>
        </p:sp>
      </p:grpSp>
      <p:grpSp>
        <p:nvGrpSpPr>
          <p:cNvPr id="1263" name="Google Shape;1263;p80"/>
          <p:cNvGrpSpPr/>
          <p:nvPr/>
        </p:nvGrpSpPr>
        <p:grpSpPr>
          <a:xfrm>
            <a:off x="4845400" y="2952000"/>
            <a:ext cx="4298600" cy="1490400"/>
            <a:chOff x="4845400" y="2952000"/>
            <a:chExt cx="4298600" cy="1490400"/>
          </a:xfrm>
        </p:grpSpPr>
        <p:sp>
          <p:nvSpPr>
            <p:cNvPr id="1264" name="Google Shape;1264;p80"/>
            <p:cNvSpPr/>
            <p:nvPr/>
          </p:nvSpPr>
          <p:spPr>
            <a:xfrm>
              <a:off x="4845400" y="3196800"/>
              <a:ext cx="1000800" cy="10008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  <p:sp>
          <p:nvSpPr>
            <p:cNvPr id="1265" name="Google Shape;1265;p80"/>
            <p:cNvSpPr txBox="1"/>
            <p:nvPr/>
          </p:nvSpPr>
          <p:spPr>
            <a:xfrm>
              <a:off x="6012000" y="2952000"/>
              <a:ext cx="31320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Performance-</a:t>
              </a:r>
              <a:b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маркетинг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266" name="Google Shape;1266;p80"/>
          <p:cNvGrpSpPr/>
          <p:nvPr/>
        </p:nvGrpSpPr>
        <p:grpSpPr>
          <a:xfrm>
            <a:off x="4845400" y="5436000"/>
            <a:ext cx="4298600" cy="1476000"/>
            <a:chOff x="4845400" y="5436000"/>
            <a:chExt cx="4298600" cy="1476000"/>
          </a:xfrm>
        </p:grpSpPr>
        <p:sp>
          <p:nvSpPr>
            <p:cNvPr id="1267" name="Google Shape;1267;p80"/>
            <p:cNvSpPr txBox="1"/>
            <p:nvPr/>
          </p:nvSpPr>
          <p:spPr>
            <a:xfrm>
              <a:off x="6012000" y="5436000"/>
              <a:ext cx="3132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Контент</a:t>
              </a:r>
              <a:b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и SMM-стратегия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68" name="Google Shape;1268;p80"/>
            <p:cNvSpPr/>
            <p:nvPr/>
          </p:nvSpPr>
          <p:spPr>
            <a:xfrm>
              <a:off x="4845400" y="5680800"/>
              <a:ext cx="986400" cy="9864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3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b="1"/>
            </a:p>
          </p:txBody>
        </p:sp>
      </p:grpSp>
      <p:grpSp>
        <p:nvGrpSpPr>
          <p:cNvPr id="1269" name="Google Shape;1269;p80"/>
          <p:cNvGrpSpPr/>
          <p:nvPr/>
        </p:nvGrpSpPr>
        <p:grpSpPr>
          <a:xfrm>
            <a:off x="4845400" y="7897075"/>
            <a:ext cx="4298600" cy="1498800"/>
            <a:chOff x="4845400" y="7897075"/>
            <a:chExt cx="4298600" cy="1498800"/>
          </a:xfrm>
        </p:grpSpPr>
        <p:sp>
          <p:nvSpPr>
            <p:cNvPr id="1270" name="Google Shape;1270;p80"/>
            <p:cNvSpPr txBox="1"/>
            <p:nvPr/>
          </p:nvSpPr>
          <p:spPr>
            <a:xfrm>
              <a:off x="6012000" y="7897075"/>
              <a:ext cx="31320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маркетинговой стратегии</a:t>
              </a:r>
              <a:endPara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71" name="Google Shape;1271;p80"/>
            <p:cNvSpPr/>
            <p:nvPr/>
          </p:nvSpPr>
          <p:spPr>
            <a:xfrm>
              <a:off x="4845400" y="8157600"/>
              <a:ext cx="986400" cy="9864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3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10</a:t>
              </a:r>
              <a:endParaRPr b="1"/>
            </a:p>
          </p:txBody>
        </p:sp>
      </p:grpSp>
      <p:grpSp>
        <p:nvGrpSpPr>
          <p:cNvPr id="1272" name="Google Shape;1272;p80"/>
          <p:cNvGrpSpPr/>
          <p:nvPr/>
        </p:nvGrpSpPr>
        <p:grpSpPr>
          <a:xfrm>
            <a:off x="9162000" y="2952000"/>
            <a:ext cx="4252800" cy="1490400"/>
            <a:chOff x="9162000" y="2952000"/>
            <a:chExt cx="4252800" cy="1490400"/>
          </a:xfrm>
        </p:grpSpPr>
        <p:sp>
          <p:nvSpPr>
            <p:cNvPr id="1273" name="Google Shape;1273;p80"/>
            <p:cNvSpPr/>
            <p:nvPr/>
          </p:nvSpPr>
          <p:spPr>
            <a:xfrm>
              <a:off x="9162000" y="3196800"/>
              <a:ext cx="1000800" cy="10008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3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  <p:sp>
          <p:nvSpPr>
            <p:cNvPr id="1274" name="Google Shape;1274;p80"/>
            <p:cNvSpPr txBox="1"/>
            <p:nvPr/>
          </p:nvSpPr>
          <p:spPr>
            <a:xfrm>
              <a:off x="10332000" y="2952000"/>
              <a:ext cx="30828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Работа с базой</a:t>
              </a:r>
              <a:b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клиентов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275" name="Google Shape;1275;p80"/>
          <p:cNvGrpSpPr/>
          <p:nvPr/>
        </p:nvGrpSpPr>
        <p:grpSpPr>
          <a:xfrm>
            <a:off x="9162000" y="5436000"/>
            <a:ext cx="4252700" cy="1476000"/>
            <a:chOff x="9165400" y="5436000"/>
            <a:chExt cx="4252700" cy="1476000"/>
          </a:xfrm>
        </p:grpSpPr>
        <p:sp>
          <p:nvSpPr>
            <p:cNvPr id="1276" name="Google Shape;1276;p80"/>
            <p:cNvSpPr txBox="1"/>
            <p:nvPr/>
          </p:nvSpPr>
          <p:spPr>
            <a:xfrm>
              <a:off x="10332000" y="5436000"/>
              <a:ext cx="30861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Сайт</a:t>
              </a:r>
              <a:b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и Landing Page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77" name="Google Shape;1277;p80"/>
            <p:cNvSpPr/>
            <p:nvPr/>
          </p:nvSpPr>
          <p:spPr>
            <a:xfrm>
              <a:off x="9165400" y="5680800"/>
              <a:ext cx="986400" cy="9864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3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b="1"/>
            </a:p>
          </p:txBody>
        </p:sp>
      </p:grpSp>
      <p:grpSp>
        <p:nvGrpSpPr>
          <p:cNvPr id="1278" name="Google Shape;1278;p80"/>
          <p:cNvGrpSpPr/>
          <p:nvPr/>
        </p:nvGrpSpPr>
        <p:grpSpPr>
          <a:xfrm>
            <a:off x="9144000" y="7897075"/>
            <a:ext cx="4270800" cy="1498800"/>
            <a:chOff x="9144000" y="7897075"/>
            <a:chExt cx="4270800" cy="1498800"/>
          </a:xfrm>
        </p:grpSpPr>
        <p:sp>
          <p:nvSpPr>
            <p:cNvPr id="1279" name="Google Shape;1279;p80"/>
            <p:cNvSpPr txBox="1"/>
            <p:nvPr/>
          </p:nvSpPr>
          <p:spPr>
            <a:xfrm>
              <a:off x="10332000" y="7897075"/>
              <a:ext cx="30828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Таргетированная</a:t>
              </a:r>
              <a:b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реклама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80" name="Google Shape;1280;p80"/>
            <p:cNvSpPr/>
            <p:nvPr/>
          </p:nvSpPr>
          <p:spPr>
            <a:xfrm>
              <a:off x="9144000" y="8157600"/>
              <a:ext cx="986100" cy="9861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11</a:t>
              </a:r>
              <a:endParaRPr b="1"/>
            </a:p>
          </p:txBody>
        </p:sp>
      </p:grpSp>
      <p:grpSp>
        <p:nvGrpSpPr>
          <p:cNvPr id="1281" name="Google Shape;1281;p80"/>
          <p:cNvGrpSpPr/>
          <p:nvPr/>
        </p:nvGrpSpPr>
        <p:grpSpPr>
          <a:xfrm>
            <a:off x="13428000" y="2952000"/>
            <a:ext cx="4308000" cy="1490400"/>
            <a:chOff x="13428000" y="2952000"/>
            <a:chExt cx="4308000" cy="1490400"/>
          </a:xfrm>
        </p:grpSpPr>
        <p:sp>
          <p:nvSpPr>
            <p:cNvPr id="1282" name="Google Shape;1282;p80"/>
            <p:cNvSpPr/>
            <p:nvPr/>
          </p:nvSpPr>
          <p:spPr>
            <a:xfrm>
              <a:off x="13428000" y="3196800"/>
              <a:ext cx="1000500" cy="10005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  <p:sp>
          <p:nvSpPr>
            <p:cNvPr id="1283" name="Google Shape;1283;p80"/>
            <p:cNvSpPr txBox="1"/>
            <p:nvPr/>
          </p:nvSpPr>
          <p:spPr>
            <a:xfrm>
              <a:off x="14598000" y="2952000"/>
              <a:ext cx="31380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SEO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284" name="Google Shape;1284;p80"/>
          <p:cNvGrpSpPr/>
          <p:nvPr/>
        </p:nvGrpSpPr>
        <p:grpSpPr>
          <a:xfrm>
            <a:off x="13414650" y="5436000"/>
            <a:ext cx="4321350" cy="1476000"/>
            <a:chOff x="13414650" y="5436000"/>
            <a:chExt cx="4321350" cy="1476000"/>
          </a:xfrm>
        </p:grpSpPr>
        <p:sp>
          <p:nvSpPr>
            <p:cNvPr id="1285" name="Google Shape;1285;p80"/>
            <p:cNvSpPr txBox="1"/>
            <p:nvPr/>
          </p:nvSpPr>
          <p:spPr>
            <a:xfrm>
              <a:off x="14616000" y="5436000"/>
              <a:ext cx="3120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Определение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KPI и настройка аналитики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86" name="Google Shape;1286;p80"/>
            <p:cNvSpPr/>
            <p:nvPr/>
          </p:nvSpPr>
          <p:spPr>
            <a:xfrm>
              <a:off x="13414650" y="5688750"/>
              <a:ext cx="970500" cy="9705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3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8</a:t>
              </a:r>
              <a:endParaRPr b="1"/>
            </a:p>
          </p:txBody>
        </p:sp>
      </p:grpSp>
      <p:grpSp>
        <p:nvGrpSpPr>
          <p:cNvPr id="1287" name="Google Shape;1287;p80"/>
          <p:cNvGrpSpPr/>
          <p:nvPr/>
        </p:nvGrpSpPr>
        <p:grpSpPr>
          <a:xfrm>
            <a:off x="13414650" y="7897075"/>
            <a:ext cx="4321350" cy="1498800"/>
            <a:chOff x="13414650" y="7897075"/>
            <a:chExt cx="4321350" cy="1498800"/>
          </a:xfrm>
        </p:grpSpPr>
        <p:sp>
          <p:nvSpPr>
            <p:cNvPr id="1288" name="Google Shape;1288;p80"/>
            <p:cNvSpPr txBox="1"/>
            <p:nvPr/>
          </p:nvSpPr>
          <p:spPr>
            <a:xfrm>
              <a:off x="14616000" y="7897075"/>
              <a:ext cx="31200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89" name="Google Shape;1289;p80"/>
            <p:cNvSpPr/>
            <p:nvPr/>
          </p:nvSpPr>
          <p:spPr>
            <a:xfrm>
              <a:off x="13414650" y="8157600"/>
              <a:ext cx="986400" cy="9864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12</a:t>
              </a:r>
              <a:endParaRPr b="1"/>
            </a:p>
          </p:txBody>
        </p:sp>
      </p:grpSp>
      <p:grpSp>
        <p:nvGrpSpPr>
          <p:cNvPr id="1290" name="Google Shape;1290;p80"/>
          <p:cNvGrpSpPr/>
          <p:nvPr/>
        </p:nvGrpSpPr>
        <p:grpSpPr>
          <a:xfrm>
            <a:off x="8350349" y="489600"/>
            <a:ext cx="6493351" cy="725400"/>
            <a:chOff x="5365216" y="428731"/>
            <a:chExt cx="6493351" cy="725400"/>
          </a:xfrm>
        </p:grpSpPr>
        <p:sp>
          <p:nvSpPr>
            <p:cNvPr id="1291" name="Google Shape;1291;p80"/>
            <p:cNvSpPr txBox="1"/>
            <p:nvPr/>
          </p:nvSpPr>
          <p:spPr>
            <a:xfrm>
              <a:off x="6158868" y="428731"/>
              <a:ext cx="5699700" cy="72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Вы можете выделить необходимый пункт,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перекрасив другие пункты в серый.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292" name="Google Shape;1292;p80"/>
            <p:cNvGrpSpPr/>
            <p:nvPr/>
          </p:nvGrpSpPr>
          <p:grpSpPr>
            <a:xfrm>
              <a:off x="5365216" y="445781"/>
              <a:ext cx="472052" cy="472599"/>
              <a:chOff x="5372111" y="2111371"/>
              <a:chExt cx="938100" cy="939000"/>
            </a:xfrm>
          </p:grpSpPr>
          <p:sp>
            <p:nvSpPr>
              <p:cNvPr id="1293" name="Google Shape;1293;p80"/>
              <p:cNvSpPr/>
              <p:nvPr/>
            </p:nvSpPr>
            <p:spPr>
              <a:xfrm>
                <a:off x="5372111" y="2111371"/>
                <a:ext cx="938100" cy="939000"/>
              </a:xfrm>
              <a:prstGeom prst="ellipse">
                <a:avLst/>
              </a:prstGeom>
              <a:noFill/>
              <a:ln cap="flat" cmpd="sng" w="28575">
                <a:solidFill>
                  <a:srgbClr val="4BD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294" name="Google Shape;1294;p80"/>
              <p:cNvSpPr/>
              <p:nvPr/>
            </p:nvSpPr>
            <p:spPr>
              <a:xfrm rot="5400000">
                <a:off x="5764726" y="2450539"/>
                <a:ext cx="169538" cy="265790"/>
              </a:xfrm>
              <a:custGeom>
                <a:rect b="b" l="l" r="r" t="t"/>
                <a:pathLst>
                  <a:path extrusionOk="0" h="204454" w="130414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 cap="flat" cmpd="sng" w="9525">
                <a:solidFill>
                  <a:srgbClr val="4BD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81"/>
          <p:cNvSpPr txBox="1"/>
          <p:nvPr/>
        </p:nvSpPr>
        <p:spPr>
          <a:xfrm>
            <a:off x="551850" y="489600"/>
            <a:ext cx="14292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12 элементов</a:t>
            </a:r>
            <a:endParaRPr b="1" sz="5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300" name="Google Shape;1300;p81"/>
          <p:cNvGrpSpPr/>
          <p:nvPr/>
        </p:nvGrpSpPr>
        <p:grpSpPr>
          <a:xfrm>
            <a:off x="551850" y="2952000"/>
            <a:ext cx="4305175" cy="1490400"/>
            <a:chOff x="551850" y="2952000"/>
            <a:chExt cx="4305175" cy="1490400"/>
          </a:xfrm>
        </p:grpSpPr>
        <p:sp>
          <p:nvSpPr>
            <p:cNvPr id="1301" name="Google Shape;1301;p81"/>
            <p:cNvSpPr/>
            <p:nvPr/>
          </p:nvSpPr>
          <p:spPr>
            <a:xfrm>
              <a:off x="551850" y="3196800"/>
              <a:ext cx="1000800" cy="1000800"/>
            </a:xfrm>
            <a:prstGeom prst="ellipse">
              <a:avLst/>
            </a:prstGeom>
            <a:noFill/>
            <a:ln cap="flat" cmpd="sng" w="28575">
              <a:solidFill>
                <a:srgbClr val="9E9F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30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>
                <a:solidFill>
                  <a:srgbClr val="9E9FA1"/>
                </a:solidFill>
              </a:endParaRPr>
            </a:p>
          </p:txBody>
        </p:sp>
        <p:sp>
          <p:nvSpPr>
            <p:cNvPr id="1302" name="Google Shape;1302;p81"/>
            <p:cNvSpPr txBox="1"/>
            <p:nvPr/>
          </p:nvSpPr>
          <p:spPr>
            <a:xfrm>
              <a:off x="1736725" y="2952000"/>
              <a:ext cx="31203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маркетинговой стратегии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303" name="Google Shape;1303;p81"/>
          <p:cNvGrpSpPr/>
          <p:nvPr/>
        </p:nvGrpSpPr>
        <p:grpSpPr>
          <a:xfrm>
            <a:off x="543400" y="5436000"/>
            <a:ext cx="4313600" cy="1476000"/>
            <a:chOff x="543400" y="5436000"/>
            <a:chExt cx="4313600" cy="1476000"/>
          </a:xfrm>
        </p:grpSpPr>
        <p:sp>
          <p:nvSpPr>
            <p:cNvPr id="1304" name="Google Shape;1304;p81"/>
            <p:cNvSpPr txBox="1"/>
            <p:nvPr/>
          </p:nvSpPr>
          <p:spPr>
            <a:xfrm>
              <a:off x="1710000" y="5436000"/>
              <a:ext cx="3147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Определение</a:t>
              </a:r>
              <a:b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KPI и настройка аналитики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05" name="Google Shape;1305;p81"/>
            <p:cNvSpPr/>
            <p:nvPr/>
          </p:nvSpPr>
          <p:spPr>
            <a:xfrm>
              <a:off x="543400" y="5680800"/>
              <a:ext cx="986400" cy="986400"/>
            </a:xfrm>
            <a:prstGeom prst="ellipse">
              <a:avLst/>
            </a:prstGeom>
            <a:noFill/>
            <a:ln cap="flat" cmpd="sng" w="28575">
              <a:solidFill>
                <a:srgbClr val="9E9F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30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06" name="Google Shape;1306;p81"/>
          <p:cNvGrpSpPr/>
          <p:nvPr/>
        </p:nvGrpSpPr>
        <p:grpSpPr>
          <a:xfrm>
            <a:off x="543400" y="7897075"/>
            <a:ext cx="4313600" cy="1498800"/>
            <a:chOff x="543400" y="7897075"/>
            <a:chExt cx="4313600" cy="1498800"/>
          </a:xfrm>
        </p:grpSpPr>
        <p:sp>
          <p:nvSpPr>
            <p:cNvPr id="1307" name="Google Shape;1307;p81"/>
            <p:cNvSpPr txBox="1"/>
            <p:nvPr/>
          </p:nvSpPr>
          <p:spPr>
            <a:xfrm>
              <a:off x="1710000" y="7897075"/>
              <a:ext cx="31470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08" name="Google Shape;1308;p81"/>
            <p:cNvSpPr/>
            <p:nvPr/>
          </p:nvSpPr>
          <p:spPr>
            <a:xfrm>
              <a:off x="543400" y="8157600"/>
              <a:ext cx="986400" cy="986400"/>
            </a:xfrm>
            <a:prstGeom prst="ellipse">
              <a:avLst/>
            </a:prstGeom>
            <a:noFill/>
            <a:ln cap="flat" cmpd="sng" w="28575">
              <a:solidFill>
                <a:srgbClr val="9E9F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0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9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09" name="Google Shape;1309;p81"/>
          <p:cNvGrpSpPr/>
          <p:nvPr/>
        </p:nvGrpSpPr>
        <p:grpSpPr>
          <a:xfrm>
            <a:off x="4845400" y="2952000"/>
            <a:ext cx="4298600" cy="1490400"/>
            <a:chOff x="4845400" y="2952000"/>
            <a:chExt cx="4298600" cy="1490400"/>
          </a:xfrm>
        </p:grpSpPr>
        <p:sp>
          <p:nvSpPr>
            <p:cNvPr id="1310" name="Google Shape;1310;p81"/>
            <p:cNvSpPr/>
            <p:nvPr/>
          </p:nvSpPr>
          <p:spPr>
            <a:xfrm>
              <a:off x="4845400" y="3196800"/>
              <a:ext cx="1000800" cy="1000800"/>
            </a:xfrm>
            <a:prstGeom prst="ellipse">
              <a:avLst/>
            </a:prstGeom>
            <a:solidFill>
              <a:schemeClr val="dk2"/>
            </a:solidFill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0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1311" name="Google Shape;1311;p81"/>
            <p:cNvSpPr txBox="1"/>
            <p:nvPr/>
          </p:nvSpPr>
          <p:spPr>
            <a:xfrm>
              <a:off x="6012000" y="2952000"/>
              <a:ext cx="31320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Performance-</a:t>
              </a:r>
              <a:b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маркетинг</a:t>
              </a:r>
              <a:endParaRPr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312" name="Google Shape;1312;p81"/>
          <p:cNvGrpSpPr/>
          <p:nvPr/>
        </p:nvGrpSpPr>
        <p:grpSpPr>
          <a:xfrm>
            <a:off x="4845400" y="5436000"/>
            <a:ext cx="4298600" cy="1476000"/>
            <a:chOff x="4845400" y="5436000"/>
            <a:chExt cx="4298600" cy="1476000"/>
          </a:xfrm>
        </p:grpSpPr>
        <p:sp>
          <p:nvSpPr>
            <p:cNvPr id="1313" name="Google Shape;1313;p81"/>
            <p:cNvSpPr txBox="1"/>
            <p:nvPr/>
          </p:nvSpPr>
          <p:spPr>
            <a:xfrm>
              <a:off x="6012000" y="5436000"/>
              <a:ext cx="3132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Контент</a:t>
              </a:r>
              <a:b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и SMM-стратегия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14" name="Google Shape;1314;p81"/>
            <p:cNvSpPr/>
            <p:nvPr/>
          </p:nvSpPr>
          <p:spPr>
            <a:xfrm>
              <a:off x="4845400" y="5680800"/>
              <a:ext cx="986400" cy="986400"/>
            </a:xfrm>
            <a:prstGeom prst="ellipse">
              <a:avLst/>
            </a:prstGeom>
            <a:noFill/>
            <a:ln cap="flat" cmpd="sng" w="28575">
              <a:solidFill>
                <a:srgbClr val="9E9F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30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15" name="Google Shape;1315;p81"/>
          <p:cNvGrpSpPr/>
          <p:nvPr/>
        </p:nvGrpSpPr>
        <p:grpSpPr>
          <a:xfrm>
            <a:off x="4845400" y="7897075"/>
            <a:ext cx="4298600" cy="1498800"/>
            <a:chOff x="4845400" y="7897075"/>
            <a:chExt cx="4298600" cy="1498800"/>
          </a:xfrm>
        </p:grpSpPr>
        <p:sp>
          <p:nvSpPr>
            <p:cNvPr id="1316" name="Google Shape;1316;p81"/>
            <p:cNvSpPr txBox="1"/>
            <p:nvPr/>
          </p:nvSpPr>
          <p:spPr>
            <a:xfrm>
              <a:off x="6012000" y="7897075"/>
              <a:ext cx="31320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Построение маркетинговой стратегии</a:t>
              </a:r>
              <a:endParaRPr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17" name="Google Shape;1317;p81"/>
            <p:cNvSpPr/>
            <p:nvPr/>
          </p:nvSpPr>
          <p:spPr>
            <a:xfrm>
              <a:off x="4845400" y="8157600"/>
              <a:ext cx="986400" cy="986400"/>
            </a:xfrm>
            <a:prstGeom prst="ellipse">
              <a:avLst/>
            </a:prstGeom>
            <a:noFill/>
            <a:ln cap="flat" cmpd="sng" w="28575">
              <a:solidFill>
                <a:srgbClr val="9E9F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30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10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18" name="Google Shape;1318;p81"/>
          <p:cNvGrpSpPr/>
          <p:nvPr/>
        </p:nvGrpSpPr>
        <p:grpSpPr>
          <a:xfrm>
            <a:off x="9162000" y="2952000"/>
            <a:ext cx="4252500" cy="1490400"/>
            <a:chOff x="9162000" y="2952000"/>
            <a:chExt cx="4252500" cy="1490400"/>
          </a:xfrm>
        </p:grpSpPr>
        <p:sp>
          <p:nvSpPr>
            <p:cNvPr id="1319" name="Google Shape;1319;p81"/>
            <p:cNvSpPr/>
            <p:nvPr/>
          </p:nvSpPr>
          <p:spPr>
            <a:xfrm>
              <a:off x="9162000" y="3196800"/>
              <a:ext cx="1000800" cy="1000800"/>
            </a:xfrm>
            <a:prstGeom prst="ellipse">
              <a:avLst/>
            </a:prstGeom>
            <a:noFill/>
            <a:ln cap="flat" cmpd="sng" w="28575">
              <a:solidFill>
                <a:srgbClr val="9E9F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30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>
                <a:solidFill>
                  <a:srgbClr val="9E9FA1"/>
                </a:solidFill>
              </a:endParaRPr>
            </a:p>
          </p:txBody>
        </p:sp>
        <p:sp>
          <p:nvSpPr>
            <p:cNvPr id="1320" name="Google Shape;1320;p81"/>
            <p:cNvSpPr txBox="1"/>
            <p:nvPr/>
          </p:nvSpPr>
          <p:spPr>
            <a:xfrm>
              <a:off x="10332000" y="2952000"/>
              <a:ext cx="30825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Работа с базой</a:t>
              </a:r>
              <a:b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клиентов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321" name="Google Shape;1321;p81"/>
          <p:cNvGrpSpPr/>
          <p:nvPr/>
        </p:nvGrpSpPr>
        <p:grpSpPr>
          <a:xfrm>
            <a:off x="9162000" y="5436000"/>
            <a:ext cx="4252400" cy="1476000"/>
            <a:chOff x="9165400" y="5436000"/>
            <a:chExt cx="4252400" cy="1476000"/>
          </a:xfrm>
        </p:grpSpPr>
        <p:sp>
          <p:nvSpPr>
            <p:cNvPr id="1322" name="Google Shape;1322;p81"/>
            <p:cNvSpPr txBox="1"/>
            <p:nvPr/>
          </p:nvSpPr>
          <p:spPr>
            <a:xfrm>
              <a:off x="10332000" y="5436000"/>
              <a:ext cx="30858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Сайт</a:t>
              </a:r>
              <a:b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и Landing Page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23" name="Google Shape;1323;p81"/>
            <p:cNvSpPr/>
            <p:nvPr/>
          </p:nvSpPr>
          <p:spPr>
            <a:xfrm>
              <a:off x="9165400" y="5680800"/>
              <a:ext cx="986400" cy="986400"/>
            </a:xfrm>
            <a:prstGeom prst="ellipse">
              <a:avLst/>
            </a:prstGeom>
            <a:noFill/>
            <a:ln cap="flat" cmpd="sng" w="28575">
              <a:solidFill>
                <a:srgbClr val="9E9F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30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24" name="Google Shape;1324;p81"/>
          <p:cNvGrpSpPr/>
          <p:nvPr/>
        </p:nvGrpSpPr>
        <p:grpSpPr>
          <a:xfrm>
            <a:off x="9144000" y="7897075"/>
            <a:ext cx="4270500" cy="1498800"/>
            <a:chOff x="9144000" y="7897075"/>
            <a:chExt cx="4270500" cy="1498800"/>
          </a:xfrm>
        </p:grpSpPr>
        <p:sp>
          <p:nvSpPr>
            <p:cNvPr id="1325" name="Google Shape;1325;p81"/>
            <p:cNvSpPr txBox="1"/>
            <p:nvPr/>
          </p:nvSpPr>
          <p:spPr>
            <a:xfrm>
              <a:off x="10332000" y="7897075"/>
              <a:ext cx="30825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Таргетированная</a:t>
              </a:r>
              <a:b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реклама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26" name="Google Shape;1326;p81"/>
            <p:cNvSpPr/>
            <p:nvPr/>
          </p:nvSpPr>
          <p:spPr>
            <a:xfrm>
              <a:off x="9144000" y="8157600"/>
              <a:ext cx="986100" cy="986100"/>
            </a:xfrm>
            <a:prstGeom prst="ellipse">
              <a:avLst/>
            </a:prstGeom>
            <a:noFill/>
            <a:ln cap="flat" cmpd="sng" w="28575">
              <a:solidFill>
                <a:srgbClr val="9E9F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0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11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27" name="Google Shape;1327;p81"/>
          <p:cNvGrpSpPr/>
          <p:nvPr/>
        </p:nvGrpSpPr>
        <p:grpSpPr>
          <a:xfrm>
            <a:off x="13428000" y="2952000"/>
            <a:ext cx="4308300" cy="1490400"/>
            <a:chOff x="13428000" y="2952000"/>
            <a:chExt cx="4308300" cy="1490400"/>
          </a:xfrm>
        </p:grpSpPr>
        <p:sp>
          <p:nvSpPr>
            <p:cNvPr id="1328" name="Google Shape;1328;p81"/>
            <p:cNvSpPr/>
            <p:nvPr/>
          </p:nvSpPr>
          <p:spPr>
            <a:xfrm>
              <a:off x="13428000" y="3196800"/>
              <a:ext cx="1000500" cy="1000500"/>
            </a:xfrm>
            <a:prstGeom prst="ellipse">
              <a:avLst/>
            </a:prstGeom>
            <a:noFill/>
            <a:ln cap="flat" cmpd="sng" w="28575">
              <a:solidFill>
                <a:srgbClr val="9E9F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0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>
                <a:solidFill>
                  <a:srgbClr val="9E9FA1"/>
                </a:solidFill>
              </a:endParaRPr>
            </a:p>
          </p:txBody>
        </p:sp>
        <p:sp>
          <p:nvSpPr>
            <p:cNvPr id="1329" name="Google Shape;1329;p81"/>
            <p:cNvSpPr txBox="1"/>
            <p:nvPr/>
          </p:nvSpPr>
          <p:spPr>
            <a:xfrm>
              <a:off x="14598000" y="2952000"/>
              <a:ext cx="3138300" cy="14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SEO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330" name="Google Shape;1330;p81"/>
          <p:cNvGrpSpPr/>
          <p:nvPr/>
        </p:nvGrpSpPr>
        <p:grpSpPr>
          <a:xfrm>
            <a:off x="13414650" y="5436000"/>
            <a:ext cx="4321350" cy="1476000"/>
            <a:chOff x="13414650" y="5436000"/>
            <a:chExt cx="4321350" cy="1476000"/>
          </a:xfrm>
        </p:grpSpPr>
        <p:sp>
          <p:nvSpPr>
            <p:cNvPr id="1331" name="Google Shape;1331;p81"/>
            <p:cNvSpPr txBox="1"/>
            <p:nvPr/>
          </p:nvSpPr>
          <p:spPr>
            <a:xfrm>
              <a:off x="14616000" y="5436000"/>
              <a:ext cx="3120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Определение</a:t>
              </a:r>
              <a:b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KPI и настройка аналитики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32" name="Google Shape;1332;p81"/>
            <p:cNvSpPr/>
            <p:nvPr/>
          </p:nvSpPr>
          <p:spPr>
            <a:xfrm>
              <a:off x="13414650" y="5688750"/>
              <a:ext cx="970500" cy="970500"/>
            </a:xfrm>
            <a:prstGeom prst="ellipse">
              <a:avLst/>
            </a:prstGeom>
            <a:noFill/>
            <a:ln cap="flat" cmpd="sng" w="28575">
              <a:solidFill>
                <a:srgbClr val="9E9F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30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8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33" name="Google Shape;1333;p81"/>
          <p:cNvGrpSpPr/>
          <p:nvPr/>
        </p:nvGrpSpPr>
        <p:grpSpPr>
          <a:xfrm>
            <a:off x="13414650" y="7897075"/>
            <a:ext cx="4321350" cy="1498800"/>
            <a:chOff x="13414650" y="7897075"/>
            <a:chExt cx="4321350" cy="1498800"/>
          </a:xfrm>
        </p:grpSpPr>
        <p:sp>
          <p:nvSpPr>
            <p:cNvPr id="1334" name="Google Shape;1334;p81"/>
            <p:cNvSpPr txBox="1"/>
            <p:nvPr/>
          </p:nvSpPr>
          <p:spPr>
            <a:xfrm>
              <a:off x="14616000" y="7897075"/>
              <a:ext cx="3120000" cy="14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4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Мобильное продвижение</a:t>
              </a:r>
              <a:endParaRPr sz="2400">
                <a:solidFill>
                  <a:srgbClr val="9E9FA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35" name="Google Shape;1335;p81"/>
            <p:cNvSpPr/>
            <p:nvPr/>
          </p:nvSpPr>
          <p:spPr>
            <a:xfrm>
              <a:off x="13414650" y="8157600"/>
              <a:ext cx="986400" cy="986400"/>
            </a:xfrm>
            <a:prstGeom prst="ellipse">
              <a:avLst/>
            </a:prstGeom>
            <a:noFill/>
            <a:ln cap="flat" cmpd="sng" w="28575">
              <a:solidFill>
                <a:srgbClr val="9E9F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000">
                  <a:solidFill>
                    <a:srgbClr val="9E9FA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12</a:t>
              </a:r>
              <a:endParaRPr b="1">
                <a:solidFill>
                  <a:srgbClr val="9E9FA1"/>
                </a:solidFill>
              </a:endParaRPr>
            </a:p>
          </p:txBody>
        </p:sp>
      </p:grpSp>
      <p:grpSp>
        <p:nvGrpSpPr>
          <p:cNvPr id="1336" name="Google Shape;1336;p81"/>
          <p:cNvGrpSpPr/>
          <p:nvPr/>
        </p:nvGrpSpPr>
        <p:grpSpPr>
          <a:xfrm>
            <a:off x="8350349" y="489600"/>
            <a:ext cx="6493351" cy="725400"/>
            <a:chOff x="5365216" y="428731"/>
            <a:chExt cx="6493351" cy="725400"/>
          </a:xfrm>
        </p:grpSpPr>
        <p:sp>
          <p:nvSpPr>
            <p:cNvPr id="1337" name="Google Shape;1337;p81"/>
            <p:cNvSpPr txBox="1"/>
            <p:nvPr/>
          </p:nvSpPr>
          <p:spPr>
            <a:xfrm>
              <a:off x="6158868" y="428731"/>
              <a:ext cx="5699700" cy="72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Вы можете выделить необходимый пункт,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перекрасив другие пункты в серый.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338" name="Google Shape;1338;p81"/>
            <p:cNvGrpSpPr/>
            <p:nvPr/>
          </p:nvGrpSpPr>
          <p:grpSpPr>
            <a:xfrm>
              <a:off x="5365216" y="445781"/>
              <a:ext cx="472052" cy="472599"/>
              <a:chOff x="5372111" y="2111371"/>
              <a:chExt cx="938100" cy="939000"/>
            </a:xfrm>
          </p:grpSpPr>
          <p:sp>
            <p:nvSpPr>
              <p:cNvPr id="1339" name="Google Shape;1339;p81"/>
              <p:cNvSpPr/>
              <p:nvPr/>
            </p:nvSpPr>
            <p:spPr>
              <a:xfrm>
                <a:off x="5372111" y="2111371"/>
                <a:ext cx="938100" cy="939000"/>
              </a:xfrm>
              <a:prstGeom prst="ellipse">
                <a:avLst/>
              </a:prstGeom>
              <a:noFill/>
              <a:ln cap="flat" cmpd="sng" w="28575">
                <a:solidFill>
                  <a:srgbClr val="4BD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340" name="Google Shape;1340;p81"/>
              <p:cNvSpPr/>
              <p:nvPr/>
            </p:nvSpPr>
            <p:spPr>
              <a:xfrm rot="5400000">
                <a:off x="5764726" y="2450539"/>
                <a:ext cx="169538" cy="265790"/>
              </a:xfrm>
              <a:custGeom>
                <a:rect b="b" l="l" r="r" t="t"/>
                <a:pathLst>
                  <a:path extrusionOk="0" h="204454" w="130414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 cap="flat" cmpd="sng" w="9525">
                <a:solidFill>
                  <a:srgbClr val="4BD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82"/>
          <p:cNvSpPr/>
          <p:nvPr/>
        </p:nvSpPr>
        <p:spPr>
          <a:xfrm>
            <a:off x="5698800" y="1972800"/>
            <a:ext cx="6926400" cy="69264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82"/>
          <p:cNvSpPr txBox="1"/>
          <p:nvPr/>
        </p:nvSpPr>
        <p:spPr>
          <a:xfrm>
            <a:off x="551850" y="489600"/>
            <a:ext cx="142917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Наши партнеры (1)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47" name="Google Shape;134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2000" y="4283850"/>
            <a:ext cx="6198751" cy="23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3"/>
          <p:cNvSpPr/>
          <p:nvPr/>
        </p:nvSpPr>
        <p:spPr>
          <a:xfrm>
            <a:off x="3450988" y="2952000"/>
            <a:ext cx="5691600" cy="56916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83"/>
          <p:cNvSpPr/>
          <p:nvPr/>
        </p:nvSpPr>
        <p:spPr>
          <a:xfrm>
            <a:off x="9145408" y="2952000"/>
            <a:ext cx="5691600" cy="56916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83"/>
          <p:cNvSpPr txBox="1"/>
          <p:nvPr/>
        </p:nvSpPr>
        <p:spPr>
          <a:xfrm>
            <a:off x="551850" y="489600"/>
            <a:ext cx="142851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Наши партнеры (2)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55" name="Google Shape;135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9162" y="4839550"/>
            <a:ext cx="5118974" cy="19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1725" y="4839550"/>
            <a:ext cx="5118974" cy="19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84"/>
          <p:cNvSpPr/>
          <p:nvPr/>
        </p:nvSpPr>
        <p:spPr>
          <a:xfrm>
            <a:off x="1748199" y="3207600"/>
            <a:ext cx="4946400" cy="49464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84"/>
          <p:cNvSpPr/>
          <p:nvPr/>
        </p:nvSpPr>
        <p:spPr>
          <a:xfrm>
            <a:off x="6697051" y="3207600"/>
            <a:ext cx="4946400" cy="49464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84"/>
          <p:cNvSpPr/>
          <p:nvPr/>
        </p:nvSpPr>
        <p:spPr>
          <a:xfrm>
            <a:off x="11645903" y="3207600"/>
            <a:ext cx="4946400" cy="49464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84"/>
          <p:cNvSpPr txBox="1"/>
          <p:nvPr/>
        </p:nvSpPr>
        <p:spPr>
          <a:xfrm>
            <a:off x="551850" y="489600"/>
            <a:ext cx="142917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Наши партнеры (3)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65" name="Google Shape;136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706" y="4853877"/>
            <a:ext cx="4437575" cy="16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1469" y="4853877"/>
            <a:ext cx="4437575" cy="16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3219" y="4853877"/>
            <a:ext cx="4437575" cy="16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9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6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Как правильно использовать цвета темы</a:t>
            </a:r>
            <a:endParaRPr sz="5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80" name="Google Shape;780;p49"/>
          <p:cNvSpPr txBox="1"/>
          <p:nvPr/>
        </p:nvSpPr>
        <p:spPr>
          <a:xfrm>
            <a:off x="1226925" y="2210400"/>
            <a:ext cx="50418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В шаблоне задана цветовая палитра под названием </a:t>
            </a:r>
            <a:r>
              <a:rPr lang="ru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Т</a:t>
            </a:r>
            <a:r>
              <a:rPr lang="ru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ема</a:t>
            </a: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. Ее </a:t>
            </a: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можно найти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в панели инструментов во вкладках </a:t>
            </a:r>
            <a:r>
              <a:rPr lang="ru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Ц</a:t>
            </a:r>
            <a:r>
              <a:rPr lang="ru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вет заливки, Цвет границ</a:t>
            </a: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 и </a:t>
            </a:r>
            <a:r>
              <a:rPr lang="ru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Ц</a:t>
            </a:r>
            <a:r>
              <a:rPr lang="ru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вет текста.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81" name="Google Shape;781;p49"/>
          <p:cNvGrpSpPr/>
          <p:nvPr/>
        </p:nvGrpSpPr>
        <p:grpSpPr>
          <a:xfrm>
            <a:off x="551850" y="2210850"/>
            <a:ext cx="488400" cy="488700"/>
            <a:chOff x="551850" y="1469250"/>
            <a:chExt cx="488400" cy="488700"/>
          </a:xfrm>
        </p:grpSpPr>
        <p:sp>
          <p:nvSpPr>
            <p:cNvPr id="782" name="Google Shape;782;p49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9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rect b="b" l="l" r="r" t="t"/>
              <a:pathLst>
                <a:path extrusionOk="0" h="204454" w="130414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cap="flat" cmpd="sng" w="952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4" name="Google Shape;784;p49"/>
          <p:cNvPicPr preferRelativeResize="0"/>
          <p:nvPr/>
        </p:nvPicPr>
        <p:blipFill rotWithShape="1">
          <a:blip r:embed="rId3">
            <a:alphaModFix/>
          </a:blip>
          <a:srcRect b="709" l="0" r="0" t="719"/>
          <a:stretch/>
        </p:blipFill>
        <p:spPr>
          <a:xfrm>
            <a:off x="621675" y="3780000"/>
            <a:ext cx="5579100" cy="3050100"/>
          </a:xfrm>
          <a:prstGeom prst="roundRect">
            <a:avLst>
              <a:gd fmla="val 8562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5" name="Google Shape;785;p49"/>
          <p:cNvSpPr txBox="1"/>
          <p:nvPr/>
        </p:nvSpPr>
        <p:spPr>
          <a:xfrm>
            <a:off x="8372900" y="2210400"/>
            <a:ext cx="36126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Применение цветов темы: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26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86" name="Google Shape;786;p49"/>
          <p:cNvGrpSpPr/>
          <p:nvPr/>
        </p:nvGrpSpPr>
        <p:grpSpPr>
          <a:xfrm>
            <a:off x="7697813" y="2210850"/>
            <a:ext cx="488400" cy="488700"/>
            <a:chOff x="551850" y="1469250"/>
            <a:chExt cx="488400" cy="488700"/>
          </a:xfrm>
        </p:grpSpPr>
        <p:sp>
          <p:nvSpPr>
            <p:cNvPr id="787" name="Google Shape;787;p49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9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rect b="b" l="l" r="r" t="t"/>
              <a:pathLst>
                <a:path extrusionOk="0" h="204454" w="130414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cap="flat" cmpd="sng" w="952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9" name="Google Shape;789;p49"/>
          <p:cNvSpPr/>
          <p:nvPr/>
        </p:nvSpPr>
        <p:spPr>
          <a:xfrm>
            <a:off x="8372900" y="2952000"/>
            <a:ext cx="244800" cy="244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9"/>
          <p:cNvSpPr/>
          <p:nvPr/>
        </p:nvSpPr>
        <p:spPr>
          <a:xfrm>
            <a:off x="8372900" y="3449700"/>
            <a:ext cx="244800" cy="244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49"/>
          <p:cNvSpPr/>
          <p:nvPr/>
        </p:nvSpPr>
        <p:spPr>
          <a:xfrm>
            <a:off x="8372900" y="3947400"/>
            <a:ext cx="244800" cy="24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9"/>
          <p:cNvSpPr/>
          <p:nvPr/>
        </p:nvSpPr>
        <p:spPr>
          <a:xfrm>
            <a:off x="8372900" y="4445100"/>
            <a:ext cx="244800" cy="24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9"/>
          <p:cNvSpPr/>
          <p:nvPr/>
        </p:nvSpPr>
        <p:spPr>
          <a:xfrm>
            <a:off x="8372900" y="4942800"/>
            <a:ext cx="244800" cy="24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9"/>
          <p:cNvSpPr/>
          <p:nvPr/>
        </p:nvSpPr>
        <p:spPr>
          <a:xfrm>
            <a:off x="8372900" y="5436000"/>
            <a:ext cx="244800" cy="24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9"/>
          <p:cNvSpPr/>
          <p:nvPr/>
        </p:nvSpPr>
        <p:spPr>
          <a:xfrm>
            <a:off x="8372900" y="5929200"/>
            <a:ext cx="244800" cy="24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9"/>
          <p:cNvSpPr/>
          <p:nvPr/>
        </p:nvSpPr>
        <p:spPr>
          <a:xfrm>
            <a:off x="8372900" y="6422400"/>
            <a:ext cx="244800" cy="24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9"/>
          <p:cNvSpPr/>
          <p:nvPr/>
        </p:nvSpPr>
        <p:spPr>
          <a:xfrm>
            <a:off x="8372900" y="6915600"/>
            <a:ext cx="244800" cy="244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9"/>
          <p:cNvSpPr txBox="1"/>
          <p:nvPr/>
        </p:nvSpPr>
        <p:spPr>
          <a:xfrm>
            <a:off x="9144000" y="2952000"/>
            <a:ext cx="5700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цвет основного текста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9" name="Google Shape;799;p49"/>
          <p:cNvSpPr txBox="1"/>
          <p:nvPr/>
        </p:nvSpPr>
        <p:spPr>
          <a:xfrm>
            <a:off x="9144000" y="3449700"/>
            <a:ext cx="5700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цвет фона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0" name="Google Shape;800;p49"/>
          <p:cNvSpPr txBox="1"/>
          <p:nvPr/>
        </p:nvSpPr>
        <p:spPr>
          <a:xfrm>
            <a:off x="9144000" y="39474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цвет фона титульных слайдов, фигур, выделения текста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1" name="Google Shape;801;p49"/>
          <p:cNvSpPr txBox="1"/>
          <p:nvPr/>
        </p:nvSpPr>
        <p:spPr>
          <a:xfrm>
            <a:off x="9144000" y="44451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цвет фона тёмной версии презентации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2" name="Google Shape;802;p49"/>
          <p:cNvSpPr txBox="1"/>
          <p:nvPr/>
        </p:nvSpPr>
        <p:spPr>
          <a:xfrm>
            <a:off x="9144000" y="49428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дополнительный цвет для выделения объектов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3" name="Google Shape;803;p49"/>
          <p:cNvSpPr txBox="1"/>
          <p:nvPr/>
        </p:nvSpPr>
        <p:spPr>
          <a:xfrm>
            <a:off x="9144000" y="54405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дополнительный цвет для выделения объектов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4" name="Google Shape;804;p49"/>
          <p:cNvSpPr txBox="1"/>
          <p:nvPr/>
        </p:nvSpPr>
        <p:spPr>
          <a:xfrm>
            <a:off x="9144000" y="59292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дополнительный цвет для выделения объектов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5" name="Google Shape;805;p49"/>
          <p:cNvSpPr txBox="1"/>
          <p:nvPr/>
        </p:nvSpPr>
        <p:spPr>
          <a:xfrm>
            <a:off x="9144000" y="64179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дополнительный цвет для заливки объектов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6" name="Google Shape;806;p49"/>
          <p:cNvSpPr txBox="1"/>
          <p:nvPr/>
        </p:nvSpPr>
        <p:spPr>
          <a:xfrm>
            <a:off x="9144000" y="6915600"/>
            <a:ext cx="8592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дополнительный цвет для выделения ссылок и второстепенного текста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7" name="Google Shape;807;p49"/>
          <p:cNvSpPr/>
          <p:nvPr/>
        </p:nvSpPr>
        <p:spPr>
          <a:xfrm>
            <a:off x="8372900" y="6915600"/>
            <a:ext cx="244800" cy="24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85"/>
          <p:cNvSpPr/>
          <p:nvPr/>
        </p:nvSpPr>
        <p:spPr>
          <a:xfrm>
            <a:off x="558000" y="5063083"/>
            <a:ext cx="4574100" cy="45741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85"/>
          <p:cNvSpPr/>
          <p:nvPr/>
        </p:nvSpPr>
        <p:spPr>
          <a:xfrm>
            <a:off x="5142657" y="489600"/>
            <a:ext cx="4574100" cy="45741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85"/>
          <p:cNvSpPr/>
          <p:nvPr/>
        </p:nvSpPr>
        <p:spPr>
          <a:xfrm>
            <a:off x="5142657" y="5063083"/>
            <a:ext cx="4574100" cy="45741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85"/>
          <p:cNvSpPr/>
          <p:nvPr/>
        </p:nvSpPr>
        <p:spPr>
          <a:xfrm>
            <a:off x="9709747" y="489600"/>
            <a:ext cx="4574100" cy="45741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85"/>
          <p:cNvSpPr/>
          <p:nvPr/>
        </p:nvSpPr>
        <p:spPr>
          <a:xfrm>
            <a:off x="558000" y="489600"/>
            <a:ext cx="4574100" cy="45741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85"/>
          <p:cNvSpPr txBox="1"/>
          <p:nvPr/>
        </p:nvSpPr>
        <p:spPr>
          <a:xfrm>
            <a:off x="777900" y="2104650"/>
            <a:ext cx="41343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81</a:t>
            </a:r>
            <a:endParaRPr sz="96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78" name="Google Shape;1378;p85"/>
          <p:cNvSpPr/>
          <p:nvPr/>
        </p:nvSpPr>
        <p:spPr>
          <a:xfrm>
            <a:off x="9709747" y="5063083"/>
            <a:ext cx="4574100" cy="45741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9" name="Google Shape;1379;p85"/>
          <p:cNvGrpSpPr/>
          <p:nvPr/>
        </p:nvGrpSpPr>
        <p:grpSpPr>
          <a:xfrm>
            <a:off x="14853600" y="7660800"/>
            <a:ext cx="2882625" cy="1976400"/>
            <a:chOff x="14853600" y="7660800"/>
            <a:chExt cx="2882625" cy="1976400"/>
          </a:xfrm>
        </p:grpSpPr>
        <p:sp>
          <p:nvSpPr>
            <p:cNvPr id="1380" name="Google Shape;1380;p85"/>
            <p:cNvSpPr txBox="1"/>
            <p:nvPr/>
          </p:nvSpPr>
          <p:spPr>
            <a:xfrm>
              <a:off x="15540525" y="7660800"/>
              <a:ext cx="2195700" cy="19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36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Вы можете использовать 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4 и 5 кругов,  удалив последний в нижнем ряду или последний ряд справа.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381" name="Google Shape;1381;p85"/>
            <p:cNvGrpSpPr/>
            <p:nvPr/>
          </p:nvGrpSpPr>
          <p:grpSpPr>
            <a:xfrm>
              <a:off x="14853600" y="7675174"/>
              <a:ext cx="482015" cy="482413"/>
              <a:chOff x="5372100" y="2111388"/>
              <a:chExt cx="957900" cy="958500"/>
            </a:xfrm>
          </p:grpSpPr>
          <p:sp>
            <p:nvSpPr>
              <p:cNvPr id="1382" name="Google Shape;1382;p85"/>
              <p:cNvSpPr/>
              <p:nvPr/>
            </p:nvSpPr>
            <p:spPr>
              <a:xfrm>
                <a:off x="5372100" y="2111388"/>
                <a:ext cx="957900" cy="958500"/>
              </a:xfrm>
              <a:prstGeom prst="ellipse">
                <a:avLst/>
              </a:prstGeom>
              <a:noFill/>
              <a:ln cap="flat" cmpd="sng" w="28575">
                <a:solidFill>
                  <a:srgbClr val="4BD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383" name="Google Shape;1383;p85"/>
              <p:cNvSpPr/>
              <p:nvPr/>
            </p:nvSpPr>
            <p:spPr>
              <a:xfrm rot="5400000">
                <a:off x="5772890" y="2457632"/>
                <a:ext cx="173125" cy="271413"/>
              </a:xfrm>
              <a:custGeom>
                <a:rect b="b" l="l" r="r" t="t"/>
                <a:pathLst>
                  <a:path extrusionOk="0" h="204454" w="130414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 cap="flat" cmpd="sng" w="9525">
                <a:solidFill>
                  <a:srgbClr val="4BD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1384" name="Google Shape;138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573" y="2002725"/>
            <a:ext cx="4134300" cy="154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3773" y="2002725"/>
            <a:ext cx="4134300" cy="154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9648" y="2002725"/>
            <a:ext cx="4134300" cy="154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573" y="6576213"/>
            <a:ext cx="4134300" cy="154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3773" y="6576213"/>
            <a:ext cx="4134300" cy="154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9648" y="6576213"/>
            <a:ext cx="4134300" cy="1547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86"/>
          <p:cNvSpPr/>
          <p:nvPr/>
        </p:nvSpPr>
        <p:spPr>
          <a:xfrm>
            <a:off x="540000" y="2729265"/>
            <a:ext cx="3435900" cy="34359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86"/>
          <p:cNvSpPr/>
          <p:nvPr/>
        </p:nvSpPr>
        <p:spPr>
          <a:xfrm>
            <a:off x="3977472" y="2729265"/>
            <a:ext cx="3435900" cy="34359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86"/>
          <p:cNvSpPr/>
          <p:nvPr/>
        </p:nvSpPr>
        <p:spPr>
          <a:xfrm>
            <a:off x="7414944" y="2729265"/>
            <a:ext cx="3435900" cy="34359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86"/>
          <p:cNvSpPr/>
          <p:nvPr/>
        </p:nvSpPr>
        <p:spPr>
          <a:xfrm>
            <a:off x="10868042" y="2729265"/>
            <a:ext cx="3435900" cy="34359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86"/>
          <p:cNvSpPr/>
          <p:nvPr/>
        </p:nvSpPr>
        <p:spPr>
          <a:xfrm>
            <a:off x="14300305" y="2729265"/>
            <a:ext cx="3435900" cy="34359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86"/>
          <p:cNvSpPr/>
          <p:nvPr/>
        </p:nvSpPr>
        <p:spPr>
          <a:xfrm>
            <a:off x="540000" y="6193547"/>
            <a:ext cx="3435900" cy="34359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86"/>
          <p:cNvSpPr/>
          <p:nvPr/>
        </p:nvSpPr>
        <p:spPr>
          <a:xfrm>
            <a:off x="3977472" y="6193547"/>
            <a:ext cx="3435900" cy="34359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86"/>
          <p:cNvSpPr/>
          <p:nvPr/>
        </p:nvSpPr>
        <p:spPr>
          <a:xfrm>
            <a:off x="7414944" y="6193547"/>
            <a:ext cx="3435900" cy="34359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86"/>
          <p:cNvSpPr/>
          <p:nvPr/>
        </p:nvSpPr>
        <p:spPr>
          <a:xfrm>
            <a:off x="10868042" y="6193547"/>
            <a:ext cx="3435900" cy="34359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86"/>
          <p:cNvSpPr/>
          <p:nvPr/>
        </p:nvSpPr>
        <p:spPr>
          <a:xfrm>
            <a:off x="14300305" y="6193547"/>
            <a:ext cx="3435900" cy="34359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86"/>
          <p:cNvSpPr txBox="1"/>
          <p:nvPr/>
        </p:nvSpPr>
        <p:spPr>
          <a:xfrm>
            <a:off x="551850" y="489600"/>
            <a:ext cx="142920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Наши партнеры (10 и меньше)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05" name="Google Shape;1405;p86"/>
          <p:cNvGrpSpPr/>
          <p:nvPr/>
        </p:nvGrpSpPr>
        <p:grpSpPr>
          <a:xfrm>
            <a:off x="551850" y="1468800"/>
            <a:ext cx="5716875" cy="993600"/>
            <a:chOff x="551850" y="1468800"/>
            <a:chExt cx="5716875" cy="993600"/>
          </a:xfrm>
        </p:grpSpPr>
        <p:sp>
          <p:nvSpPr>
            <p:cNvPr id="1406" name="Google Shape;1406;p86"/>
            <p:cNvSpPr txBox="1"/>
            <p:nvPr/>
          </p:nvSpPr>
          <p:spPr>
            <a:xfrm>
              <a:off x="1226925" y="1468800"/>
              <a:ext cx="5041800" cy="9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Вы можете использовать нечетное количество кругов, удалив последний 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в нижнем ряду.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407" name="Google Shape;1407;p86"/>
            <p:cNvGrpSpPr/>
            <p:nvPr/>
          </p:nvGrpSpPr>
          <p:grpSpPr>
            <a:xfrm>
              <a:off x="551850" y="1469250"/>
              <a:ext cx="488400" cy="488700"/>
              <a:chOff x="551850" y="1469250"/>
              <a:chExt cx="488400" cy="488700"/>
            </a:xfrm>
          </p:grpSpPr>
          <p:sp>
            <p:nvSpPr>
              <p:cNvPr id="1408" name="Google Shape;1408;p86"/>
              <p:cNvSpPr/>
              <p:nvPr/>
            </p:nvSpPr>
            <p:spPr>
              <a:xfrm>
                <a:off x="551850" y="1469250"/>
                <a:ext cx="488400" cy="488700"/>
              </a:xfrm>
              <a:prstGeom prst="ellipse">
                <a:avLst/>
              </a:prstGeom>
              <a:noFill/>
              <a:ln cap="flat" cmpd="sng" w="28575">
                <a:solidFill>
                  <a:srgbClr val="4BD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86"/>
              <p:cNvSpPr/>
              <p:nvPr/>
            </p:nvSpPr>
            <p:spPr>
              <a:xfrm rot="5400000">
                <a:off x="748682" y="1639520"/>
                <a:ext cx="94550" cy="148229"/>
              </a:xfrm>
              <a:custGeom>
                <a:rect b="b" l="l" r="r" t="t"/>
                <a:pathLst>
                  <a:path extrusionOk="0" h="204454" w="130414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 cap="flat" cmpd="sng" w="9525">
                <a:solidFill>
                  <a:srgbClr val="4BD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410" name="Google Shape;1410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200" y="3872652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0675" y="3872652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5962" y="3872652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5164" y="3872652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96562" y="3872652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200" y="7336914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0675" y="7336914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5962" y="7336914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5164" y="7336914"/>
            <a:ext cx="3069490" cy="11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96562" y="7336914"/>
            <a:ext cx="3069490" cy="11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87"/>
          <p:cNvSpPr/>
          <p:nvPr/>
        </p:nvSpPr>
        <p:spPr>
          <a:xfrm>
            <a:off x="540000" y="3715200"/>
            <a:ext cx="2452200" cy="24522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87"/>
          <p:cNvSpPr/>
          <p:nvPr/>
        </p:nvSpPr>
        <p:spPr>
          <a:xfrm>
            <a:off x="2993285" y="3715200"/>
            <a:ext cx="2452200" cy="24522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87"/>
          <p:cNvSpPr/>
          <p:nvPr/>
        </p:nvSpPr>
        <p:spPr>
          <a:xfrm>
            <a:off x="5446570" y="3715200"/>
            <a:ext cx="2452200" cy="24522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87"/>
          <p:cNvSpPr/>
          <p:nvPr/>
        </p:nvSpPr>
        <p:spPr>
          <a:xfrm>
            <a:off x="10364291" y="3715200"/>
            <a:ext cx="2452200" cy="2452200"/>
          </a:xfrm>
          <a:prstGeom prst="ellipse">
            <a:avLst/>
          </a:prstGeom>
          <a:solidFill>
            <a:srgbClr val="F3F4F7"/>
          </a:solidFill>
          <a:ln cap="flat" cmpd="sng" w="28575">
            <a:solidFill>
              <a:srgbClr val="F3F4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87"/>
          <p:cNvSpPr/>
          <p:nvPr/>
        </p:nvSpPr>
        <p:spPr>
          <a:xfrm>
            <a:off x="12813858" y="3715200"/>
            <a:ext cx="2452200" cy="2452200"/>
          </a:xfrm>
          <a:prstGeom prst="ellipse">
            <a:avLst/>
          </a:prstGeom>
          <a:solidFill>
            <a:srgbClr val="F3F4F7"/>
          </a:solidFill>
          <a:ln cap="flat" cmpd="sng" w="28575">
            <a:solidFill>
              <a:srgbClr val="F3F4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87"/>
          <p:cNvSpPr/>
          <p:nvPr/>
        </p:nvSpPr>
        <p:spPr>
          <a:xfrm>
            <a:off x="15263426" y="3715200"/>
            <a:ext cx="2452200" cy="2452200"/>
          </a:xfrm>
          <a:prstGeom prst="ellipse">
            <a:avLst/>
          </a:prstGeom>
          <a:solidFill>
            <a:srgbClr val="F3F4F7"/>
          </a:solidFill>
          <a:ln cap="flat" cmpd="sng" w="28575">
            <a:solidFill>
              <a:srgbClr val="F3F4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87"/>
          <p:cNvSpPr/>
          <p:nvPr/>
        </p:nvSpPr>
        <p:spPr>
          <a:xfrm>
            <a:off x="540000" y="6187608"/>
            <a:ext cx="2452200" cy="24522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87"/>
          <p:cNvSpPr/>
          <p:nvPr/>
        </p:nvSpPr>
        <p:spPr>
          <a:xfrm>
            <a:off x="7899854" y="3715200"/>
            <a:ext cx="2452200" cy="24522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87"/>
          <p:cNvSpPr/>
          <p:nvPr/>
        </p:nvSpPr>
        <p:spPr>
          <a:xfrm>
            <a:off x="2993285" y="6187608"/>
            <a:ext cx="2452200" cy="24522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87"/>
          <p:cNvSpPr/>
          <p:nvPr/>
        </p:nvSpPr>
        <p:spPr>
          <a:xfrm>
            <a:off x="7899854" y="6187608"/>
            <a:ext cx="2452200" cy="2452200"/>
          </a:xfrm>
          <a:prstGeom prst="ellipse">
            <a:avLst/>
          </a:prstGeom>
          <a:solidFill>
            <a:srgbClr val="F3F4F7"/>
          </a:solidFill>
          <a:ln cap="flat" cmpd="sng" w="28575">
            <a:solidFill>
              <a:srgbClr val="F3F4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87"/>
          <p:cNvSpPr/>
          <p:nvPr/>
        </p:nvSpPr>
        <p:spPr>
          <a:xfrm>
            <a:off x="10364291" y="6187608"/>
            <a:ext cx="2452200" cy="2452200"/>
          </a:xfrm>
          <a:prstGeom prst="ellipse">
            <a:avLst/>
          </a:prstGeom>
          <a:solidFill>
            <a:srgbClr val="F3F4F7"/>
          </a:solidFill>
          <a:ln cap="flat" cmpd="sng" w="28575">
            <a:solidFill>
              <a:srgbClr val="F3F4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87"/>
          <p:cNvSpPr/>
          <p:nvPr/>
        </p:nvSpPr>
        <p:spPr>
          <a:xfrm>
            <a:off x="12813858" y="6187608"/>
            <a:ext cx="2452200" cy="2452200"/>
          </a:xfrm>
          <a:prstGeom prst="ellipse">
            <a:avLst/>
          </a:prstGeom>
          <a:solidFill>
            <a:srgbClr val="F3F4F7"/>
          </a:solidFill>
          <a:ln cap="flat" cmpd="sng" w="28575">
            <a:solidFill>
              <a:srgbClr val="F3F4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87"/>
          <p:cNvSpPr/>
          <p:nvPr/>
        </p:nvSpPr>
        <p:spPr>
          <a:xfrm>
            <a:off x="15263426" y="6187608"/>
            <a:ext cx="2452200" cy="2452200"/>
          </a:xfrm>
          <a:prstGeom prst="ellipse">
            <a:avLst/>
          </a:prstGeom>
          <a:solidFill>
            <a:srgbClr val="F3F4F7"/>
          </a:solidFill>
          <a:ln cap="flat" cmpd="sng" w="28575">
            <a:solidFill>
              <a:srgbClr val="F3F4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87"/>
          <p:cNvSpPr/>
          <p:nvPr/>
        </p:nvSpPr>
        <p:spPr>
          <a:xfrm>
            <a:off x="5446570" y="6187608"/>
            <a:ext cx="2452200" cy="24522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87"/>
          <p:cNvSpPr txBox="1"/>
          <p:nvPr/>
        </p:nvSpPr>
        <p:spPr>
          <a:xfrm>
            <a:off x="1181100" y="9144625"/>
            <a:ext cx="22242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Российские компании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9" name="Google Shape;1439;p87"/>
          <p:cNvSpPr txBox="1"/>
          <p:nvPr/>
        </p:nvSpPr>
        <p:spPr>
          <a:xfrm>
            <a:off x="4038600" y="9144625"/>
            <a:ext cx="22314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Зарубежные </a:t>
            </a: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компании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0" name="Google Shape;1440;p87"/>
          <p:cNvSpPr/>
          <p:nvPr/>
        </p:nvSpPr>
        <p:spPr>
          <a:xfrm>
            <a:off x="549525" y="9147175"/>
            <a:ext cx="488700" cy="488700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87"/>
          <p:cNvSpPr/>
          <p:nvPr/>
        </p:nvSpPr>
        <p:spPr>
          <a:xfrm>
            <a:off x="3410250" y="9145625"/>
            <a:ext cx="495000" cy="495000"/>
          </a:xfrm>
          <a:prstGeom prst="ellipse">
            <a:avLst/>
          </a:prstGeom>
          <a:solidFill>
            <a:srgbClr val="F3F4F7"/>
          </a:solidFill>
          <a:ln cap="flat" cmpd="sng" w="9525">
            <a:solidFill>
              <a:srgbClr val="F3F4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87"/>
          <p:cNvSpPr txBox="1"/>
          <p:nvPr/>
        </p:nvSpPr>
        <p:spPr>
          <a:xfrm>
            <a:off x="551850" y="489600"/>
            <a:ext cx="142920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Наши партнеры (14 и меньше)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43" name="Google Shape;1443;p87"/>
          <p:cNvGrpSpPr/>
          <p:nvPr/>
        </p:nvGrpSpPr>
        <p:grpSpPr>
          <a:xfrm>
            <a:off x="551850" y="1468800"/>
            <a:ext cx="5716875" cy="993600"/>
            <a:chOff x="551850" y="1468800"/>
            <a:chExt cx="5716875" cy="993600"/>
          </a:xfrm>
        </p:grpSpPr>
        <p:sp>
          <p:nvSpPr>
            <p:cNvPr id="1444" name="Google Shape;1444;p87"/>
            <p:cNvSpPr txBox="1"/>
            <p:nvPr/>
          </p:nvSpPr>
          <p:spPr>
            <a:xfrm>
              <a:off x="1226925" y="1468800"/>
              <a:ext cx="5041800" cy="9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Вы можете использовать нечетное количество кругов, удалив последний 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в нижнем ряду.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445" name="Google Shape;1445;p87"/>
            <p:cNvGrpSpPr/>
            <p:nvPr/>
          </p:nvGrpSpPr>
          <p:grpSpPr>
            <a:xfrm>
              <a:off x="551850" y="1469250"/>
              <a:ext cx="488400" cy="488700"/>
              <a:chOff x="551850" y="1469250"/>
              <a:chExt cx="488400" cy="488700"/>
            </a:xfrm>
          </p:grpSpPr>
          <p:sp>
            <p:nvSpPr>
              <p:cNvPr id="1446" name="Google Shape;1446;p87"/>
              <p:cNvSpPr/>
              <p:nvPr/>
            </p:nvSpPr>
            <p:spPr>
              <a:xfrm>
                <a:off x="551850" y="1469250"/>
                <a:ext cx="488400" cy="488700"/>
              </a:xfrm>
              <a:prstGeom prst="ellipse">
                <a:avLst/>
              </a:prstGeom>
              <a:noFill/>
              <a:ln cap="flat" cmpd="sng" w="28575">
                <a:solidFill>
                  <a:srgbClr val="4BD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87"/>
              <p:cNvSpPr/>
              <p:nvPr/>
            </p:nvSpPr>
            <p:spPr>
              <a:xfrm rot="5400000">
                <a:off x="748682" y="1639520"/>
                <a:ext cx="94550" cy="148229"/>
              </a:xfrm>
              <a:custGeom>
                <a:rect b="b" l="l" r="r" t="t"/>
                <a:pathLst>
                  <a:path extrusionOk="0" h="204454" w="130414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 cap="flat" cmpd="sng" w="9525">
                <a:solidFill>
                  <a:srgbClr val="4BD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448" name="Google Shape;144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527" y="4552690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127" y="4552690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6402" y="4552690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6239" y="4552690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6676" y="4552690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63701" y="4552690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12015" y="4552690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527" y="7010751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127" y="7010751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6402" y="7010751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6239" y="7010751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6676" y="7010751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63701" y="7010751"/>
            <a:ext cx="2152529" cy="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12015" y="7010751"/>
            <a:ext cx="2152529" cy="8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88"/>
          <p:cNvSpPr/>
          <p:nvPr/>
        </p:nvSpPr>
        <p:spPr>
          <a:xfrm>
            <a:off x="551850" y="471533"/>
            <a:ext cx="4581269" cy="4581269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821</a:t>
            </a:r>
            <a:endParaRPr b="1" sz="9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человек</a:t>
            </a:r>
            <a:endParaRPr b="1"/>
          </a:p>
        </p:txBody>
      </p:sp>
      <p:sp>
        <p:nvSpPr>
          <p:cNvPr id="1467" name="Google Shape;1467;p88"/>
          <p:cNvSpPr/>
          <p:nvPr/>
        </p:nvSpPr>
        <p:spPr>
          <a:xfrm>
            <a:off x="5143675" y="475688"/>
            <a:ext cx="4581269" cy="4581269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40</a:t>
            </a:r>
            <a:endParaRPr b="1" sz="9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наград</a:t>
            </a:r>
            <a:endParaRPr b="1"/>
          </a:p>
        </p:txBody>
      </p:sp>
      <p:sp>
        <p:nvSpPr>
          <p:cNvPr id="1468" name="Google Shape;1468;p88"/>
          <p:cNvSpPr/>
          <p:nvPr/>
        </p:nvSpPr>
        <p:spPr>
          <a:xfrm>
            <a:off x="9717907" y="475688"/>
            <a:ext cx="4581269" cy="4581269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endParaRPr b="1" sz="9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компаний</a:t>
            </a:r>
            <a:endParaRPr b="1"/>
          </a:p>
        </p:txBody>
      </p:sp>
      <p:sp>
        <p:nvSpPr>
          <p:cNvPr id="1469" name="Google Shape;1469;p88"/>
          <p:cNvSpPr/>
          <p:nvPr/>
        </p:nvSpPr>
        <p:spPr>
          <a:xfrm>
            <a:off x="551850" y="5073915"/>
            <a:ext cx="4581269" cy="4581269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210</a:t>
            </a:r>
            <a:endParaRPr b="1" sz="9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проектов</a:t>
            </a:r>
            <a:endParaRPr b="1"/>
          </a:p>
        </p:txBody>
      </p:sp>
      <p:sp>
        <p:nvSpPr>
          <p:cNvPr id="1470" name="Google Shape;1470;p88"/>
          <p:cNvSpPr/>
          <p:nvPr/>
        </p:nvSpPr>
        <p:spPr>
          <a:xfrm>
            <a:off x="5143675" y="5073915"/>
            <a:ext cx="4581269" cy="4581269"/>
          </a:xfrm>
          <a:prstGeom prst="ellipse">
            <a:avLst/>
          </a:prstGeom>
          <a:noFill/>
          <a:ln cap="flat" cmpd="sng" w="28575">
            <a:solidFill>
              <a:srgbClr val="9E9F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320</a:t>
            </a:r>
            <a:endParaRPr b="1" sz="9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наград</a:t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Google Shape;147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000" y="2952000"/>
            <a:ext cx="3719400" cy="371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76" name="Google Shape;147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6850" y="2952600"/>
            <a:ext cx="3714300" cy="371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77" name="Google Shape;1477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88900" y="2952600"/>
            <a:ext cx="3717000" cy="371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78" name="Google Shape;1478;p89"/>
          <p:cNvSpPr txBox="1"/>
          <p:nvPr/>
        </p:nvSpPr>
        <p:spPr>
          <a:xfrm>
            <a:off x="1676250" y="6667500"/>
            <a:ext cx="42609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Имя Фамилия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Должность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9" name="Google Shape;1479;p89"/>
          <p:cNvSpPr txBox="1"/>
          <p:nvPr/>
        </p:nvSpPr>
        <p:spPr>
          <a:xfrm>
            <a:off x="7013550" y="6667500"/>
            <a:ext cx="42609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Имя Фамилия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Должность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80" name="Google Shape;1480;p89"/>
          <p:cNvSpPr txBox="1"/>
          <p:nvPr/>
        </p:nvSpPr>
        <p:spPr>
          <a:xfrm>
            <a:off x="12316950" y="6667500"/>
            <a:ext cx="42609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Имя Фамилия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Должность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Команда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90"/>
          <p:cNvSpPr txBox="1"/>
          <p:nvPr/>
        </p:nvSpPr>
        <p:spPr>
          <a:xfrm>
            <a:off x="540000" y="2952000"/>
            <a:ext cx="7157700" cy="49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2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Moodboard — коллекция визуальных примеров (референсов), которую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вы собираете под конкретный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проект, чтобы опираться на нее.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Соберите мудборд под свой проект (желательно, сразу в Figma).  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7" name="Google Shape;1487;p90"/>
          <p:cNvSpPr txBox="1"/>
          <p:nvPr/>
        </p:nvSpPr>
        <p:spPr>
          <a:xfrm>
            <a:off x="551850" y="489600"/>
            <a:ext cx="142848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Собрать мудборд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8" name="Google Shape;1488;p90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9" name="Google Shape;1489;p90"/>
          <p:cNvSpPr/>
          <p:nvPr/>
        </p:nvSpPr>
        <p:spPr>
          <a:xfrm>
            <a:off x="9139963" y="6910200"/>
            <a:ext cx="1423500" cy="1422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90"/>
          <p:cNvSpPr/>
          <p:nvPr/>
        </p:nvSpPr>
        <p:spPr>
          <a:xfrm>
            <a:off x="10563903" y="6910200"/>
            <a:ext cx="1423500" cy="1422000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90"/>
          <p:cNvSpPr/>
          <p:nvPr/>
        </p:nvSpPr>
        <p:spPr>
          <a:xfrm>
            <a:off x="11987844" y="6910200"/>
            <a:ext cx="1423500" cy="1422000"/>
          </a:xfrm>
          <a:prstGeom prst="ellipse">
            <a:avLst/>
          </a:prstGeom>
          <a:solidFill>
            <a:srgbClr val="5D0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90"/>
          <p:cNvSpPr/>
          <p:nvPr/>
        </p:nvSpPr>
        <p:spPr>
          <a:xfrm>
            <a:off x="13411784" y="6910200"/>
            <a:ext cx="1423500" cy="1422000"/>
          </a:xfrm>
          <a:prstGeom prst="ellipse">
            <a:avLst/>
          </a:prstGeom>
          <a:solidFill>
            <a:srgbClr val="EB23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90"/>
          <p:cNvSpPr/>
          <p:nvPr/>
        </p:nvSpPr>
        <p:spPr>
          <a:xfrm>
            <a:off x="14835725" y="6910200"/>
            <a:ext cx="1423500" cy="14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4" name="Google Shape;1494;p90"/>
          <p:cNvPicPr preferRelativeResize="0"/>
          <p:nvPr/>
        </p:nvPicPr>
        <p:blipFill rotWithShape="1">
          <a:blip r:embed="rId3">
            <a:alphaModFix/>
          </a:blip>
          <a:srcRect b="18504" l="-17315" r="-20217" t="18724"/>
          <a:stretch/>
        </p:blipFill>
        <p:spPr>
          <a:xfrm rot="5400000">
            <a:off x="8583175" y="3265200"/>
            <a:ext cx="3960000" cy="28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90"/>
          <p:cNvPicPr preferRelativeResize="0"/>
          <p:nvPr/>
        </p:nvPicPr>
        <p:blipFill rotWithShape="1">
          <a:blip r:embed="rId4">
            <a:alphaModFix/>
          </a:blip>
          <a:srcRect b="11600" l="0" r="0" t="19391"/>
          <a:stretch/>
        </p:blipFill>
        <p:spPr>
          <a:xfrm rot="5400000">
            <a:off x="11709000" y="2986200"/>
            <a:ext cx="1980000" cy="14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90"/>
          <p:cNvPicPr preferRelativeResize="0"/>
          <p:nvPr/>
        </p:nvPicPr>
        <p:blipFill rotWithShape="1">
          <a:blip r:embed="rId5">
            <a:alphaModFix/>
          </a:blip>
          <a:srcRect b="0" l="2307" r="1566" t="0"/>
          <a:stretch/>
        </p:blipFill>
        <p:spPr>
          <a:xfrm>
            <a:off x="13412825" y="4687200"/>
            <a:ext cx="284130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90"/>
          <p:cNvPicPr preferRelativeResize="0"/>
          <p:nvPr/>
        </p:nvPicPr>
        <p:blipFill rotWithShape="1">
          <a:blip r:embed="rId6">
            <a:alphaModFix/>
          </a:blip>
          <a:srcRect b="23199" l="-36470" r="-740" t="23540"/>
          <a:stretch/>
        </p:blipFill>
        <p:spPr>
          <a:xfrm rot="5400000">
            <a:off x="14553000" y="2986200"/>
            <a:ext cx="1980000" cy="14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90"/>
          <p:cNvPicPr preferRelativeResize="0"/>
          <p:nvPr/>
        </p:nvPicPr>
        <p:blipFill rotWithShape="1">
          <a:blip r:embed="rId7">
            <a:alphaModFix/>
          </a:blip>
          <a:srcRect b="24038" l="-18949" r="-17774" t="23037"/>
          <a:stretch/>
        </p:blipFill>
        <p:spPr>
          <a:xfrm rot="5400000">
            <a:off x="13135650" y="2986200"/>
            <a:ext cx="1980000" cy="14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90"/>
          <p:cNvPicPr preferRelativeResize="0"/>
          <p:nvPr/>
        </p:nvPicPr>
        <p:blipFill rotWithShape="1">
          <a:blip r:embed="rId8">
            <a:alphaModFix/>
          </a:blip>
          <a:srcRect b="26688" l="0" r="1893" t="28576"/>
          <a:stretch/>
        </p:blipFill>
        <p:spPr>
          <a:xfrm rot="5400000">
            <a:off x="11709000" y="4966200"/>
            <a:ext cx="1980000" cy="14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91"/>
          <p:cNvSpPr txBox="1"/>
          <p:nvPr/>
        </p:nvSpPr>
        <p:spPr>
          <a:xfrm>
            <a:off x="11985450" y="3196800"/>
            <a:ext cx="5750700" cy="61995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5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Если есть текст для пояснения картинки/скриншота, то добавьте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его сюда.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Если нет, то удалите этот блок.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bruno-thethe-Evp4iNF3DHQ-unsplash.jpg" id="1505" name="Google Shape;1505;p91"/>
          <p:cNvPicPr preferRelativeResize="0"/>
          <p:nvPr/>
        </p:nvPicPr>
        <p:blipFill rotWithShape="1">
          <a:blip r:embed="rId3">
            <a:alphaModFix/>
          </a:blip>
          <a:srcRect b="10418" l="12288" r="0" t="41349"/>
          <a:stretch/>
        </p:blipFill>
        <p:spPr>
          <a:xfrm>
            <a:off x="626796" y="2295931"/>
            <a:ext cx="9853200" cy="6768000"/>
          </a:xfrm>
          <a:prstGeom prst="roundRect">
            <a:avLst>
              <a:gd fmla="val 6854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6" name="Google Shape;1506;p91"/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Одна фотография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7" name="Google Shape;1507;p91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Google Shape;1512;p92"/>
          <p:cNvPicPr preferRelativeResize="0"/>
          <p:nvPr/>
        </p:nvPicPr>
        <p:blipFill rotWithShape="1">
          <a:blip r:embed="rId3">
            <a:alphaModFix/>
          </a:blip>
          <a:srcRect b="0" l="18701" r="18374" t="0"/>
          <a:stretch/>
        </p:blipFill>
        <p:spPr>
          <a:xfrm>
            <a:off x="0" y="0"/>
            <a:ext cx="9143998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92"/>
          <p:cNvSpPr txBox="1"/>
          <p:nvPr/>
        </p:nvSpPr>
        <p:spPr>
          <a:xfrm>
            <a:off x="10556250" y="5436000"/>
            <a:ext cx="717990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18285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Если есть текст для пояснения картинки/скриншота, то добавьте его сюда.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Если нет, то удалите этот блок.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4" name="Google Shape;1514;p92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runo-thethe-Evp4iNF3DHQ-unsplash.jpg" id="1519" name="Google Shape;1519;p93"/>
          <p:cNvPicPr preferRelativeResize="0"/>
          <p:nvPr/>
        </p:nvPicPr>
        <p:blipFill rotWithShape="1">
          <a:blip r:embed="rId3">
            <a:alphaModFix/>
          </a:blip>
          <a:srcRect b="10418" l="7561" r="0" t="41349"/>
          <a:stretch/>
        </p:blipFill>
        <p:spPr>
          <a:xfrm rot="148">
            <a:off x="635994" y="2293556"/>
            <a:ext cx="6984000" cy="4536000"/>
          </a:xfrm>
          <a:prstGeom prst="roundRect">
            <a:avLst>
              <a:gd fmla="val 8562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0" name="Google Shape;1520;p93"/>
          <p:cNvSpPr txBox="1"/>
          <p:nvPr/>
        </p:nvSpPr>
        <p:spPr>
          <a:xfrm>
            <a:off x="551850" y="489600"/>
            <a:ext cx="142917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Две фотографии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1" name="Google Shape;1521;p93"/>
          <p:cNvSpPr txBox="1"/>
          <p:nvPr/>
        </p:nvSpPr>
        <p:spPr>
          <a:xfrm>
            <a:off x="547700" y="6912000"/>
            <a:ext cx="7149900" cy="1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2" name="Google Shape;1522;p93"/>
          <p:cNvSpPr txBox="1"/>
          <p:nvPr/>
        </p:nvSpPr>
        <p:spPr>
          <a:xfrm>
            <a:off x="9144000" y="6912000"/>
            <a:ext cx="7119000" cy="1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8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3" name="Google Shape;1523;p93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bruno-thethe-Evp4iNF3DHQ-unsplash.jpg" id="1524" name="Google Shape;1524;p93"/>
          <p:cNvPicPr preferRelativeResize="0"/>
          <p:nvPr/>
        </p:nvPicPr>
        <p:blipFill rotWithShape="1">
          <a:blip r:embed="rId3">
            <a:alphaModFix/>
          </a:blip>
          <a:srcRect b="10418" l="7561" r="0" t="41349"/>
          <a:stretch/>
        </p:blipFill>
        <p:spPr>
          <a:xfrm rot="148">
            <a:off x="9229794" y="2293556"/>
            <a:ext cx="6984000" cy="4536000"/>
          </a:xfrm>
          <a:prstGeom prst="roundRect">
            <a:avLst>
              <a:gd fmla="val 8562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94"/>
          <p:cNvSpPr/>
          <p:nvPr/>
        </p:nvSpPr>
        <p:spPr>
          <a:xfrm>
            <a:off x="-47550" y="-8250"/>
            <a:ext cx="18383100" cy="4205700"/>
          </a:xfrm>
          <a:prstGeom prst="rect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0" name="Google Shape;1530;p94"/>
          <p:cNvPicPr preferRelativeResize="0"/>
          <p:nvPr/>
        </p:nvPicPr>
        <p:blipFill rotWithShape="1">
          <a:blip r:embed="rId3">
            <a:alphaModFix/>
          </a:blip>
          <a:srcRect b="10945" l="0" r="0" t="22391"/>
          <a:stretch/>
        </p:blipFill>
        <p:spPr>
          <a:xfrm>
            <a:off x="9144000" y="1972800"/>
            <a:ext cx="10286100" cy="1028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31" name="Google Shape;1531;p94"/>
          <p:cNvSpPr txBox="1"/>
          <p:nvPr/>
        </p:nvSpPr>
        <p:spPr>
          <a:xfrm>
            <a:off x="551850" y="4701600"/>
            <a:ext cx="8592000" cy="4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/>
          <a:p>
            <a:pPr indent="-381000" lvl="0" marL="36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Если список длинный, то подумайте, 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36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как его сократить</a:t>
            </a:r>
            <a:br>
              <a:rPr lang="ru" sz="3000"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36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Выводите список по пунктам, чтобы пока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36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 рассказываете про второй пункт, люди </a:t>
            </a:r>
            <a:endParaRPr sz="3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36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не читали пятый</a:t>
            </a:r>
            <a:br>
              <a:rPr lang="ru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36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Выделяйте активный для акцента </a:t>
            </a:r>
            <a:endParaRPr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32" name="Google Shape;1532;p9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533" name="Google Shape;1533;p94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94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94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94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7" name="Google Shape;1537;p94"/>
          <p:cNvSpPr txBox="1"/>
          <p:nvPr/>
        </p:nvSpPr>
        <p:spPr>
          <a:xfrm>
            <a:off x="551850" y="489600"/>
            <a:ext cx="14292000" cy="3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Название</a:t>
            </a: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слайда</a:t>
            </a:r>
            <a:endParaRPr b="1" sz="9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раздела</a:t>
            </a:r>
            <a:endParaRPr b="1" sz="9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0"/>
          <p:cNvSpPr txBox="1"/>
          <p:nvPr/>
        </p:nvSpPr>
        <p:spPr>
          <a:xfrm>
            <a:off x="10554850" y="490725"/>
            <a:ext cx="57126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Руководство для создания слайдов, которые будут усиливать ваши идеи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3" name="Google Shape;813;p50"/>
          <p:cNvSpPr/>
          <p:nvPr/>
        </p:nvSpPr>
        <p:spPr>
          <a:xfrm>
            <a:off x="-2590800" y="4459199"/>
            <a:ext cx="5220600" cy="5181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14" name="Google Shape;814;p50"/>
          <p:cNvSpPr/>
          <p:nvPr/>
        </p:nvSpPr>
        <p:spPr>
          <a:xfrm>
            <a:off x="2628354" y="4459199"/>
            <a:ext cx="5220900" cy="5181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15" name="Google Shape;815;p50"/>
          <p:cNvSpPr/>
          <p:nvPr/>
        </p:nvSpPr>
        <p:spPr>
          <a:xfrm>
            <a:off x="7847765" y="4459199"/>
            <a:ext cx="5220900" cy="5181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0"/>
          <p:cNvSpPr/>
          <p:nvPr/>
        </p:nvSpPr>
        <p:spPr>
          <a:xfrm>
            <a:off x="13067176" y="4459199"/>
            <a:ext cx="5220900" cy="5181600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нео</a:t>
            </a:r>
            <a:endParaRPr b="1"/>
          </a:p>
        </p:txBody>
      </p:sp>
      <p:pic>
        <p:nvPicPr>
          <p:cNvPr id="817" name="Google Shape;817;p50"/>
          <p:cNvPicPr preferRelativeResize="0"/>
          <p:nvPr/>
        </p:nvPicPr>
        <p:blipFill rotWithShape="1">
          <a:blip r:embed="rId3">
            <a:alphaModFix/>
          </a:blip>
          <a:srcRect b="455" l="0" r="0" t="465"/>
          <a:stretch/>
        </p:blipFill>
        <p:spPr>
          <a:xfrm>
            <a:off x="551850" y="9726644"/>
            <a:ext cx="2315676" cy="1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50"/>
          <p:cNvSpPr txBox="1"/>
          <p:nvPr/>
        </p:nvSpPr>
        <p:spPr>
          <a:xfrm>
            <a:off x="551850" y="489600"/>
            <a:ext cx="10020900" cy="3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Шаблон</a:t>
            </a:r>
            <a:endParaRPr b="1" sz="9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презентации</a:t>
            </a:r>
            <a:endParaRPr b="1" sz="9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" name="Google Shape;1542;p95"/>
          <p:cNvPicPr preferRelativeResize="0"/>
          <p:nvPr/>
        </p:nvPicPr>
        <p:blipFill rotWithShape="1">
          <a:blip r:embed="rId3">
            <a:alphaModFix/>
          </a:blip>
          <a:srcRect b="7905" l="0" r="0" t="7905"/>
          <a:stretch/>
        </p:blipFill>
        <p:spPr>
          <a:xfrm>
            <a:off x="-20496" y="-2"/>
            <a:ext cx="18328982" cy="10286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95"/>
          <p:cNvSpPr txBox="1"/>
          <p:nvPr/>
        </p:nvSpPr>
        <p:spPr>
          <a:xfrm>
            <a:off x="551850" y="489600"/>
            <a:ext cx="8592300" cy="6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Разместите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текст поверх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картинки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с чистым 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фоном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4" name="Google Shape;1544;p95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45" name="Google Shape;1545;p9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546" name="Google Shape;1546;p95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95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95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95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4" name="Google Shape;1554;p96"/>
          <p:cNvPicPr preferRelativeResize="0"/>
          <p:nvPr/>
        </p:nvPicPr>
        <p:blipFill rotWithShape="1">
          <a:blip r:embed="rId3">
            <a:alphaModFix/>
          </a:blip>
          <a:srcRect b="7403" l="0" r="0" t="7395"/>
          <a:stretch/>
        </p:blipFill>
        <p:spPr>
          <a:xfrm>
            <a:off x="-97750" y="-105942"/>
            <a:ext cx="18483509" cy="10498886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96"/>
          <p:cNvSpPr/>
          <p:nvPr/>
        </p:nvSpPr>
        <p:spPr>
          <a:xfrm>
            <a:off x="-4122000" y="-768750"/>
            <a:ext cx="11824500" cy="118245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96"/>
          <p:cNvSpPr txBox="1"/>
          <p:nvPr/>
        </p:nvSpPr>
        <p:spPr>
          <a:xfrm>
            <a:off x="540000" y="1713600"/>
            <a:ext cx="5728500" cy="6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b="1" lang="ru" sz="5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</a:t>
            </a:r>
            <a:endParaRPr b="1" sz="5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b="1" lang="ru" sz="5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картинки </a:t>
            </a:r>
            <a:endParaRPr b="1" i="0" sz="56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57" name="Google Shape;1557;p96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558" name="Google Shape;1558;p96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96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96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96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2" name="Google Shape;1562;p96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7" name="Google Shape;1567;p97"/>
          <p:cNvPicPr preferRelativeResize="0"/>
          <p:nvPr/>
        </p:nvPicPr>
        <p:blipFill rotWithShape="1">
          <a:blip r:embed="rId3">
            <a:alphaModFix/>
          </a:blip>
          <a:srcRect b="22587" l="5669" r="12403" t="8294"/>
          <a:stretch/>
        </p:blipFill>
        <p:spPr>
          <a:xfrm>
            <a:off x="0" y="-6750"/>
            <a:ext cx="18288005" cy="10287005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97"/>
          <p:cNvSpPr/>
          <p:nvPr/>
        </p:nvSpPr>
        <p:spPr>
          <a:xfrm>
            <a:off x="-4122000" y="-768750"/>
            <a:ext cx="11824500" cy="11824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97"/>
          <p:cNvSpPr txBox="1"/>
          <p:nvPr/>
        </p:nvSpPr>
        <p:spPr>
          <a:xfrm>
            <a:off x="551850" y="1713600"/>
            <a:ext cx="5728500" cy="6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картинки </a:t>
            </a:r>
            <a:endParaRPr b="1" i="0" sz="56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570" name="Google Shape;1570;p97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571" name="Google Shape;1571;p9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9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9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9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5" name="Google Shape;1575;p97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0" name="Google Shape;1580;p98"/>
          <p:cNvPicPr preferRelativeResize="0"/>
          <p:nvPr/>
        </p:nvPicPr>
        <p:blipFill rotWithShape="1">
          <a:blip r:embed="rId3">
            <a:alphaModFix/>
          </a:blip>
          <a:srcRect b="7409" l="0" r="0" t="7418"/>
          <a:stretch/>
        </p:blipFill>
        <p:spPr>
          <a:xfrm>
            <a:off x="0" y="0"/>
            <a:ext cx="18287999" cy="10384122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98"/>
          <p:cNvSpPr/>
          <p:nvPr/>
        </p:nvSpPr>
        <p:spPr>
          <a:xfrm>
            <a:off x="-4122000" y="-768750"/>
            <a:ext cx="11824500" cy="11824500"/>
          </a:xfrm>
          <a:prstGeom prst="ellipse">
            <a:avLst/>
          </a:prstGeom>
          <a:solidFill>
            <a:srgbClr val="FFFFFF">
              <a:alpha val="87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98"/>
          <p:cNvSpPr txBox="1"/>
          <p:nvPr/>
        </p:nvSpPr>
        <p:spPr>
          <a:xfrm>
            <a:off x="551850" y="1713600"/>
            <a:ext cx="5728500" cy="6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3233"/>
              </a:buClr>
              <a:buSzPts val="8600"/>
              <a:buFont typeface="Arial"/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картинки </a:t>
            </a:r>
            <a:endParaRPr b="1" i="0" sz="56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3" name="Google Shape;1583;p98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Google Shape;1588;p99"/>
          <p:cNvPicPr preferRelativeResize="0"/>
          <p:nvPr/>
        </p:nvPicPr>
        <p:blipFill rotWithShape="1">
          <a:blip r:embed="rId3">
            <a:alphaModFix/>
          </a:blip>
          <a:srcRect b="0" l="10478" r="489" t="10136"/>
          <a:stretch/>
        </p:blipFill>
        <p:spPr>
          <a:xfrm>
            <a:off x="0" y="0"/>
            <a:ext cx="18288004" cy="1038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99"/>
          <p:cNvSpPr/>
          <p:nvPr/>
        </p:nvSpPr>
        <p:spPr>
          <a:xfrm>
            <a:off x="558000" y="489600"/>
            <a:ext cx="5688000" cy="5688000"/>
          </a:xfrm>
          <a:prstGeom prst="ellipse">
            <a:avLst/>
          </a:prstGeom>
          <a:solidFill>
            <a:srgbClr val="4BD0A0"/>
          </a:solidFill>
          <a:ln>
            <a:noFill/>
          </a:ln>
          <a:effectLst>
            <a:outerShdw blurRad="266700" rotWithShape="0" dir="5400000" dist="128197">
              <a:srgbClr val="005493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картинки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90" name="Google Shape;1590;p99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5" name="Google Shape;1595;p100"/>
          <p:cNvPicPr preferRelativeResize="0"/>
          <p:nvPr/>
        </p:nvPicPr>
        <p:blipFill rotWithShape="1">
          <a:blip r:embed="rId3">
            <a:alphaModFix/>
          </a:blip>
          <a:srcRect b="0" l="10478" r="489" t="10136"/>
          <a:stretch/>
        </p:blipFill>
        <p:spPr>
          <a:xfrm>
            <a:off x="0" y="0"/>
            <a:ext cx="18288004" cy="1038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100"/>
          <p:cNvSpPr/>
          <p:nvPr/>
        </p:nvSpPr>
        <p:spPr>
          <a:xfrm>
            <a:off x="558000" y="489600"/>
            <a:ext cx="5688000" cy="5688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66700" rotWithShape="0" dir="5400000" dist="128197">
              <a:srgbClr val="005493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картинки</a:t>
            </a:r>
            <a:endParaRPr/>
          </a:p>
        </p:txBody>
      </p:sp>
      <p:sp>
        <p:nvSpPr>
          <p:cNvPr id="1597" name="Google Shape;1597;p100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2" name="Google Shape;1602;p101"/>
          <p:cNvPicPr preferRelativeResize="0"/>
          <p:nvPr/>
        </p:nvPicPr>
        <p:blipFill rotWithShape="1">
          <a:blip r:embed="rId3">
            <a:alphaModFix/>
          </a:blip>
          <a:srcRect b="7409" l="0" r="0" t="7418"/>
          <a:stretch/>
        </p:blipFill>
        <p:spPr>
          <a:xfrm>
            <a:off x="0" y="0"/>
            <a:ext cx="18287999" cy="10384122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101"/>
          <p:cNvSpPr/>
          <p:nvPr/>
        </p:nvSpPr>
        <p:spPr>
          <a:xfrm>
            <a:off x="558000" y="489600"/>
            <a:ext cx="5688000" cy="5688000"/>
          </a:xfrm>
          <a:prstGeom prst="ellipse">
            <a:avLst/>
          </a:prstGeom>
          <a:solidFill>
            <a:srgbClr val="FFFFFF">
              <a:alpha val="87310"/>
            </a:srgbClr>
          </a:solidFill>
          <a:ln>
            <a:noFill/>
          </a:ln>
          <a:effectLst>
            <a:outerShdw blurRad="266700" rotWithShape="0" dir="5400000" dist="128197">
              <a:srgbClr val="005493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Плашка для размещения текста поверх картинки</a:t>
            </a:r>
            <a:endParaRPr/>
          </a:p>
        </p:txBody>
      </p:sp>
      <p:sp>
        <p:nvSpPr>
          <p:cNvPr id="1604" name="Google Shape;1604;p101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D0A0"/>
        </a:solidFill>
      </p:bgPr>
    </p:bg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9" name="Google Shape;1609;p102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1610" name="Google Shape;1610;p102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02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2" name="Google Shape;1612;p102"/>
          <p:cNvSpPr txBox="1"/>
          <p:nvPr/>
        </p:nvSpPr>
        <p:spPr>
          <a:xfrm>
            <a:off x="551850" y="489600"/>
            <a:ext cx="12862500" cy="27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Финальный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слайд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13" name="Google Shape;1613;p102"/>
          <p:cNvGrpSpPr/>
          <p:nvPr/>
        </p:nvGrpSpPr>
        <p:grpSpPr>
          <a:xfrm>
            <a:off x="551887" y="3195650"/>
            <a:ext cx="5715713" cy="1247700"/>
            <a:chOff x="551887" y="3195650"/>
            <a:chExt cx="5715713" cy="1247700"/>
          </a:xfrm>
        </p:grpSpPr>
        <p:grpSp>
          <p:nvGrpSpPr>
            <p:cNvPr id="1614" name="Google Shape;1614;p102"/>
            <p:cNvGrpSpPr/>
            <p:nvPr/>
          </p:nvGrpSpPr>
          <p:grpSpPr>
            <a:xfrm rot="5400000">
              <a:off x="552037" y="3450675"/>
              <a:ext cx="749700" cy="750000"/>
              <a:chOff x="5876925" y="1459913"/>
              <a:chExt cx="749700" cy="750000"/>
            </a:xfrm>
          </p:grpSpPr>
          <p:sp>
            <p:nvSpPr>
              <p:cNvPr id="1615" name="Google Shape;1615;p102"/>
              <p:cNvSpPr/>
              <p:nvPr/>
            </p:nvSpPr>
            <p:spPr>
              <a:xfrm>
                <a:off x="5876925" y="1459913"/>
                <a:ext cx="749700" cy="750000"/>
              </a:xfrm>
              <a:prstGeom prst="ellipse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102"/>
              <p:cNvSpPr/>
              <p:nvPr/>
            </p:nvSpPr>
            <p:spPr>
              <a:xfrm rot="-5400000">
                <a:off x="6138588" y="1652025"/>
                <a:ext cx="232789" cy="364950"/>
              </a:xfrm>
              <a:custGeom>
                <a:rect b="b" l="l" r="r" t="t"/>
                <a:pathLst>
                  <a:path extrusionOk="0" h="204454" w="130414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17" name="Google Shape;1617;p102"/>
            <p:cNvSpPr txBox="1"/>
            <p:nvPr/>
          </p:nvSpPr>
          <p:spPr>
            <a:xfrm>
              <a:off x="1390200" y="3195650"/>
              <a:ext cx="4877400" cy="12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На финальном слайде можно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повторить название лекции 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или написать призыв к действию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618" name="Google Shape;1618;p102"/>
          <p:cNvGrpSpPr/>
          <p:nvPr/>
        </p:nvGrpSpPr>
        <p:grpSpPr>
          <a:xfrm>
            <a:off x="11991925" y="8898074"/>
            <a:ext cx="4276950" cy="742726"/>
            <a:chOff x="11172775" y="8898074"/>
            <a:chExt cx="4276950" cy="742726"/>
          </a:xfrm>
        </p:grpSpPr>
        <p:grpSp>
          <p:nvGrpSpPr>
            <p:cNvPr id="1619" name="Google Shape;1619;p102"/>
            <p:cNvGrpSpPr/>
            <p:nvPr/>
          </p:nvGrpSpPr>
          <p:grpSpPr>
            <a:xfrm>
              <a:off x="11172775" y="8898074"/>
              <a:ext cx="741757" cy="741757"/>
              <a:chOff x="1190625" y="193738"/>
              <a:chExt cx="4905800" cy="4905800"/>
            </a:xfrm>
          </p:grpSpPr>
          <p:sp>
            <p:nvSpPr>
              <p:cNvPr id="1620" name="Google Shape;1620;p102"/>
              <p:cNvSpPr/>
              <p:nvPr/>
            </p:nvSpPr>
            <p:spPr>
              <a:xfrm>
                <a:off x="1190625" y="193738"/>
                <a:ext cx="4905800" cy="4905800"/>
              </a:xfrm>
              <a:custGeom>
                <a:rect b="b" l="l" r="r" t="t"/>
                <a:pathLst>
                  <a:path extrusionOk="0" h="196232" w="196232">
                    <a:moveTo>
                      <a:pt x="97968" y="0"/>
                    </a:moveTo>
                    <a:cubicBezTo>
                      <a:pt x="43804" y="0"/>
                      <a:pt x="0" y="43804"/>
                      <a:pt x="0" y="97968"/>
                    </a:cubicBezTo>
                    <a:cubicBezTo>
                      <a:pt x="0" y="152131"/>
                      <a:pt x="43804" y="196231"/>
                      <a:pt x="97968" y="196231"/>
                    </a:cubicBezTo>
                    <a:cubicBezTo>
                      <a:pt x="152131" y="196231"/>
                      <a:pt x="196231" y="152131"/>
                      <a:pt x="196231" y="97968"/>
                    </a:cubicBezTo>
                    <a:cubicBezTo>
                      <a:pt x="195935" y="43804"/>
                      <a:pt x="152131" y="0"/>
                      <a:pt x="979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102"/>
              <p:cNvSpPr/>
              <p:nvPr/>
            </p:nvSpPr>
            <p:spPr>
              <a:xfrm>
                <a:off x="3088563" y="1629213"/>
                <a:ext cx="1109925" cy="2034850"/>
              </a:xfrm>
              <a:custGeom>
                <a:rect b="b" l="l" r="r" t="t"/>
                <a:pathLst>
                  <a:path extrusionOk="0" h="81394" w="44397">
                    <a:moveTo>
                      <a:pt x="32262" y="0"/>
                    </a:moveTo>
                    <a:cubicBezTo>
                      <a:pt x="20719" y="0"/>
                      <a:pt x="12431" y="6512"/>
                      <a:pt x="12431" y="18943"/>
                    </a:cubicBezTo>
                    <a:lnTo>
                      <a:pt x="12431" y="30486"/>
                    </a:lnTo>
                    <a:lnTo>
                      <a:pt x="0" y="30486"/>
                    </a:lnTo>
                    <a:lnTo>
                      <a:pt x="0" y="46764"/>
                    </a:lnTo>
                    <a:lnTo>
                      <a:pt x="12431" y="46764"/>
                    </a:lnTo>
                    <a:lnTo>
                      <a:pt x="12431" y="81393"/>
                    </a:lnTo>
                    <a:lnTo>
                      <a:pt x="29598" y="81393"/>
                    </a:lnTo>
                    <a:lnTo>
                      <a:pt x="29598" y="46764"/>
                    </a:lnTo>
                    <a:lnTo>
                      <a:pt x="39957" y="46764"/>
                    </a:lnTo>
                    <a:lnTo>
                      <a:pt x="44397" y="30486"/>
                    </a:lnTo>
                    <a:lnTo>
                      <a:pt x="29598" y="30486"/>
                    </a:lnTo>
                    <a:lnTo>
                      <a:pt x="29598" y="22198"/>
                    </a:lnTo>
                    <a:cubicBezTo>
                      <a:pt x="29598" y="18055"/>
                      <a:pt x="29598" y="14207"/>
                      <a:pt x="37885" y="14207"/>
                    </a:cubicBezTo>
                    <a:lnTo>
                      <a:pt x="44397" y="14207"/>
                    </a:lnTo>
                    <a:lnTo>
                      <a:pt x="44397" y="296"/>
                    </a:lnTo>
                    <a:cubicBezTo>
                      <a:pt x="42917" y="296"/>
                      <a:pt x="37589" y="0"/>
                      <a:pt x="32262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22" name="Google Shape;1622;p102"/>
            <p:cNvSpPr txBox="1"/>
            <p:nvPr/>
          </p:nvSpPr>
          <p:spPr>
            <a:xfrm>
              <a:off x="11914525" y="8899200"/>
              <a:ext cx="35352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17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fb.</a:t>
              </a: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com</a:t>
              </a: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/</a:t>
              </a: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sergio</a:t>
              </a:r>
              <a:endParaRPr sz="800"/>
            </a:p>
          </p:txBody>
        </p:sp>
      </p:grpSp>
      <p:sp>
        <p:nvSpPr>
          <p:cNvPr id="1623" name="Google Shape;1623;p102"/>
          <p:cNvSpPr txBox="1"/>
          <p:nvPr/>
        </p:nvSpPr>
        <p:spPr>
          <a:xfrm>
            <a:off x="551850" y="8157600"/>
            <a:ext cx="57168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Иван Иванов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Эксперт по построению и повышению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эффективности отделов </a:t>
            </a: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продаж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24" name="Google Shape;1624;p102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625" name="Google Shape;1625;p102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02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02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02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9" name="Google Shape;1629;p102"/>
          <p:cNvGrpSpPr/>
          <p:nvPr/>
        </p:nvGrpSpPr>
        <p:grpSpPr>
          <a:xfrm>
            <a:off x="7697851" y="8899200"/>
            <a:ext cx="4284524" cy="741600"/>
            <a:chOff x="7697851" y="8899200"/>
            <a:chExt cx="4284524" cy="741600"/>
          </a:xfrm>
        </p:grpSpPr>
        <p:sp>
          <p:nvSpPr>
            <p:cNvPr id="1630" name="Google Shape;1630;p102"/>
            <p:cNvSpPr txBox="1"/>
            <p:nvPr/>
          </p:nvSpPr>
          <p:spPr>
            <a:xfrm>
              <a:off x="8446275" y="8899200"/>
              <a:ext cx="35361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17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sergio@gmail.com</a:t>
              </a:r>
              <a:endParaRPr sz="800"/>
            </a:p>
          </p:txBody>
        </p:sp>
        <p:grpSp>
          <p:nvGrpSpPr>
            <p:cNvPr id="1631" name="Google Shape;1631;p102"/>
            <p:cNvGrpSpPr/>
            <p:nvPr/>
          </p:nvGrpSpPr>
          <p:grpSpPr>
            <a:xfrm>
              <a:off x="7697851" y="8899998"/>
              <a:ext cx="740589" cy="740589"/>
              <a:chOff x="1190625" y="238125"/>
              <a:chExt cx="5186200" cy="5186200"/>
            </a:xfrm>
          </p:grpSpPr>
          <p:sp>
            <p:nvSpPr>
              <p:cNvPr id="1632" name="Google Shape;1632;p102"/>
              <p:cNvSpPr/>
              <p:nvPr/>
            </p:nvSpPr>
            <p:spPr>
              <a:xfrm>
                <a:off x="1190625" y="238125"/>
                <a:ext cx="5186200" cy="5186200"/>
              </a:xfrm>
              <a:custGeom>
                <a:rect b="b" l="l" r="r" t="t"/>
                <a:pathLst>
                  <a:path extrusionOk="0" h="207448" w="207448">
                    <a:moveTo>
                      <a:pt x="103724" y="0"/>
                    </a:moveTo>
                    <a:cubicBezTo>
                      <a:pt x="46489" y="0"/>
                      <a:pt x="0" y="46489"/>
                      <a:pt x="0" y="103724"/>
                    </a:cubicBezTo>
                    <a:cubicBezTo>
                      <a:pt x="0" y="160959"/>
                      <a:pt x="46489" y="207447"/>
                      <a:pt x="103724" y="207447"/>
                    </a:cubicBezTo>
                    <a:cubicBezTo>
                      <a:pt x="160959" y="207447"/>
                      <a:pt x="207447" y="160959"/>
                      <a:pt x="207447" y="103724"/>
                    </a:cubicBezTo>
                    <a:cubicBezTo>
                      <a:pt x="207447" y="46489"/>
                      <a:pt x="160959" y="0"/>
                      <a:pt x="103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102"/>
              <p:cNvSpPr/>
              <p:nvPr/>
            </p:nvSpPr>
            <p:spPr>
              <a:xfrm>
                <a:off x="2761650" y="1809150"/>
                <a:ext cx="2137575" cy="2178450"/>
              </a:xfrm>
              <a:custGeom>
                <a:rect b="b" l="l" r="r" t="t"/>
                <a:pathLst>
                  <a:path extrusionOk="0" h="87138" w="85503">
                    <a:moveTo>
                      <a:pt x="50928" y="25698"/>
                    </a:moveTo>
                    <a:lnTo>
                      <a:pt x="50694" y="27567"/>
                    </a:lnTo>
                    <a:cubicBezTo>
                      <a:pt x="48125" y="25464"/>
                      <a:pt x="45088" y="24530"/>
                      <a:pt x="41350" y="24530"/>
                    </a:cubicBezTo>
                    <a:cubicBezTo>
                      <a:pt x="31772" y="24530"/>
                      <a:pt x="23362" y="32473"/>
                      <a:pt x="22194" y="42284"/>
                    </a:cubicBezTo>
                    <a:cubicBezTo>
                      <a:pt x="21026" y="52330"/>
                      <a:pt x="27333" y="61207"/>
                      <a:pt x="38079" y="61207"/>
                    </a:cubicBezTo>
                    <a:cubicBezTo>
                      <a:pt x="42752" y="61207"/>
                      <a:pt x="47190" y="59104"/>
                      <a:pt x="50227" y="56535"/>
                    </a:cubicBezTo>
                    <a:cubicBezTo>
                      <a:pt x="52330" y="60039"/>
                      <a:pt x="56535" y="64010"/>
                      <a:pt x="63543" y="64010"/>
                    </a:cubicBezTo>
                    <a:cubicBezTo>
                      <a:pt x="76859" y="64010"/>
                      <a:pt x="85503" y="53264"/>
                      <a:pt x="85503" y="39948"/>
                    </a:cubicBezTo>
                    <a:cubicBezTo>
                      <a:pt x="85503" y="17989"/>
                      <a:pt x="66346" y="1"/>
                      <a:pt x="43452" y="1"/>
                    </a:cubicBezTo>
                    <a:cubicBezTo>
                      <a:pt x="18690" y="1"/>
                      <a:pt x="1" y="19390"/>
                      <a:pt x="1" y="43452"/>
                    </a:cubicBezTo>
                    <a:cubicBezTo>
                      <a:pt x="1" y="67515"/>
                      <a:pt x="18690" y="86437"/>
                      <a:pt x="42752" y="86904"/>
                    </a:cubicBezTo>
                    <a:cubicBezTo>
                      <a:pt x="49293" y="87138"/>
                      <a:pt x="57703" y="85269"/>
                      <a:pt x="62375" y="82232"/>
                    </a:cubicBezTo>
                    <a:lnTo>
                      <a:pt x="63543" y="81765"/>
                    </a:lnTo>
                    <a:lnTo>
                      <a:pt x="58170" y="71019"/>
                    </a:lnTo>
                    <a:lnTo>
                      <a:pt x="57002" y="71720"/>
                    </a:lnTo>
                    <a:cubicBezTo>
                      <a:pt x="53731" y="73355"/>
                      <a:pt x="48826" y="74523"/>
                      <a:pt x="42752" y="74523"/>
                    </a:cubicBezTo>
                    <a:cubicBezTo>
                      <a:pt x="25698" y="74523"/>
                      <a:pt x="12382" y="60740"/>
                      <a:pt x="12382" y="43452"/>
                    </a:cubicBezTo>
                    <a:cubicBezTo>
                      <a:pt x="12382" y="26399"/>
                      <a:pt x="25698" y="12382"/>
                      <a:pt x="43452" y="12382"/>
                    </a:cubicBezTo>
                    <a:cubicBezTo>
                      <a:pt x="60039" y="12382"/>
                      <a:pt x="73121" y="24530"/>
                      <a:pt x="73121" y="39948"/>
                    </a:cubicBezTo>
                    <a:cubicBezTo>
                      <a:pt x="73121" y="44854"/>
                      <a:pt x="71720" y="47657"/>
                      <a:pt x="69851" y="49293"/>
                    </a:cubicBezTo>
                    <a:cubicBezTo>
                      <a:pt x="68215" y="50928"/>
                      <a:pt x="66113" y="51629"/>
                      <a:pt x="64711" y="51629"/>
                    </a:cubicBezTo>
                    <a:cubicBezTo>
                      <a:pt x="63076" y="51629"/>
                      <a:pt x="61674" y="50928"/>
                      <a:pt x="60973" y="50227"/>
                    </a:cubicBezTo>
                    <a:cubicBezTo>
                      <a:pt x="60273" y="49293"/>
                      <a:pt x="59805" y="48125"/>
                      <a:pt x="60039" y="46256"/>
                    </a:cubicBezTo>
                    <a:lnTo>
                      <a:pt x="62609" y="25698"/>
                    </a:lnTo>
                    <a:close/>
                    <a:moveTo>
                      <a:pt x="40416" y="50227"/>
                    </a:moveTo>
                    <a:cubicBezTo>
                      <a:pt x="44621" y="50227"/>
                      <a:pt x="47658" y="46957"/>
                      <a:pt x="48358" y="42752"/>
                    </a:cubicBezTo>
                    <a:cubicBezTo>
                      <a:pt x="48826" y="38780"/>
                      <a:pt x="46256" y="35510"/>
                      <a:pt x="42518" y="35510"/>
                    </a:cubicBezTo>
                    <a:cubicBezTo>
                      <a:pt x="38079" y="35510"/>
                      <a:pt x="34809" y="39014"/>
                      <a:pt x="34342" y="42985"/>
                    </a:cubicBezTo>
                    <a:lnTo>
                      <a:pt x="34342" y="42985"/>
                    </a:lnTo>
                    <a:lnTo>
                      <a:pt x="34342" y="43219"/>
                    </a:lnTo>
                    <a:cubicBezTo>
                      <a:pt x="33874" y="46957"/>
                      <a:pt x="36444" y="50227"/>
                      <a:pt x="40416" y="50227"/>
                    </a:cubicBezTo>
                    <a:close/>
                  </a:path>
                </a:pathLst>
              </a:custGeom>
              <a:solidFill>
                <a:srgbClr val="4BD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" name="Google Shape;1638;p103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1639" name="Google Shape;1639;p103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03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1" name="Google Shape;1641;p103"/>
          <p:cNvSpPr txBox="1"/>
          <p:nvPr/>
        </p:nvSpPr>
        <p:spPr>
          <a:xfrm>
            <a:off x="551850" y="489600"/>
            <a:ext cx="12862500" cy="27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Финальный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слайд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600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642" name="Google Shape;1642;p103"/>
          <p:cNvGrpSpPr/>
          <p:nvPr/>
        </p:nvGrpSpPr>
        <p:grpSpPr>
          <a:xfrm>
            <a:off x="551839" y="7406175"/>
            <a:ext cx="4301037" cy="750952"/>
            <a:chOff x="551839" y="6910400"/>
            <a:chExt cx="4301037" cy="750952"/>
          </a:xfrm>
        </p:grpSpPr>
        <p:grpSp>
          <p:nvGrpSpPr>
            <p:cNvPr id="1643" name="Google Shape;1643;p103"/>
            <p:cNvGrpSpPr/>
            <p:nvPr/>
          </p:nvGrpSpPr>
          <p:grpSpPr>
            <a:xfrm>
              <a:off x="551839" y="6913217"/>
              <a:ext cx="748134" cy="748135"/>
              <a:chOff x="1190625" y="193738"/>
              <a:chExt cx="4905800" cy="4905800"/>
            </a:xfrm>
          </p:grpSpPr>
          <p:sp>
            <p:nvSpPr>
              <p:cNvPr id="1644" name="Google Shape;1644;p103"/>
              <p:cNvSpPr/>
              <p:nvPr/>
            </p:nvSpPr>
            <p:spPr>
              <a:xfrm>
                <a:off x="1190625" y="193738"/>
                <a:ext cx="4905800" cy="4905800"/>
              </a:xfrm>
              <a:custGeom>
                <a:rect b="b" l="l" r="r" t="t"/>
                <a:pathLst>
                  <a:path extrusionOk="0" h="196232" w="196232">
                    <a:moveTo>
                      <a:pt x="97968" y="0"/>
                    </a:moveTo>
                    <a:cubicBezTo>
                      <a:pt x="43804" y="0"/>
                      <a:pt x="0" y="43804"/>
                      <a:pt x="0" y="97968"/>
                    </a:cubicBezTo>
                    <a:cubicBezTo>
                      <a:pt x="0" y="152131"/>
                      <a:pt x="43804" y="196231"/>
                      <a:pt x="97968" y="196231"/>
                    </a:cubicBezTo>
                    <a:cubicBezTo>
                      <a:pt x="152131" y="196231"/>
                      <a:pt x="196231" y="152131"/>
                      <a:pt x="196231" y="97968"/>
                    </a:cubicBezTo>
                    <a:cubicBezTo>
                      <a:pt x="195935" y="43804"/>
                      <a:pt x="152131" y="0"/>
                      <a:pt x="979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645" name="Google Shape;1645;p103"/>
              <p:cNvSpPr/>
              <p:nvPr/>
            </p:nvSpPr>
            <p:spPr>
              <a:xfrm>
                <a:off x="3088563" y="1629213"/>
                <a:ext cx="1109925" cy="2034850"/>
              </a:xfrm>
              <a:custGeom>
                <a:rect b="b" l="l" r="r" t="t"/>
                <a:pathLst>
                  <a:path extrusionOk="0" h="81394" w="44397">
                    <a:moveTo>
                      <a:pt x="32262" y="0"/>
                    </a:moveTo>
                    <a:cubicBezTo>
                      <a:pt x="20719" y="0"/>
                      <a:pt x="12431" y="6512"/>
                      <a:pt x="12431" y="18943"/>
                    </a:cubicBezTo>
                    <a:lnTo>
                      <a:pt x="12431" y="30486"/>
                    </a:lnTo>
                    <a:lnTo>
                      <a:pt x="0" y="30486"/>
                    </a:lnTo>
                    <a:lnTo>
                      <a:pt x="0" y="46764"/>
                    </a:lnTo>
                    <a:lnTo>
                      <a:pt x="12431" y="46764"/>
                    </a:lnTo>
                    <a:lnTo>
                      <a:pt x="12431" y="81393"/>
                    </a:lnTo>
                    <a:lnTo>
                      <a:pt x="29598" y="81393"/>
                    </a:lnTo>
                    <a:lnTo>
                      <a:pt x="29598" y="46764"/>
                    </a:lnTo>
                    <a:lnTo>
                      <a:pt x="39957" y="46764"/>
                    </a:lnTo>
                    <a:lnTo>
                      <a:pt x="44397" y="30486"/>
                    </a:lnTo>
                    <a:lnTo>
                      <a:pt x="29598" y="30486"/>
                    </a:lnTo>
                    <a:lnTo>
                      <a:pt x="29598" y="22198"/>
                    </a:lnTo>
                    <a:cubicBezTo>
                      <a:pt x="29598" y="18055"/>
                      <a:pt x="29598" y="14207"/>
                      <a:pt x="37885" y="14207"/>
                    </a:cubicBezTo>
                    <a:lnTo>
                      <a:pt x="44397" y="14207"/>
                    </a:lnTo>
                    <a:lnTo>
                      <a:pt x="44397" y="296"/>
                    </a:lnTo>
                    <a:cubicBezTo>
                      <a:pt x="42917" y="296"/>
                      <a:pt x="37589" y="0"/>
                      <a:pt x="322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646" name="Google Shape;1646;p103"/>
            <p:cNvSpPr txBox="1"/>
            <p:nvPr/>
          </p:nvSpPr>
          <p:spPr>
            <a:xfrm>
              <a:off x="1299976" y="6910400"/>
              <a:ext cx="3552900" cy="7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17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fb.</a:t>
              </a: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com</a:t>
              </a: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/sergio</a:t>
              </a:r>
              <a:endParaRPr sz="800"/>
            </a:p>
          </p:txBody>
        </p:sp>
      </p:grpSp>
      <p:sp>
        <p:nvSpPr>
          <p:cNvPr id="1647" name="Google Shape;1647;p103"/>
          <p:cNvSpPr txBox="1"/>
          <p:nvPr/>
        </p:nvSpPr>
        <p:spPr>
          <a:xfrm>
            <a:off x="551850" y="8157600"/>
            <a:ext cx="57168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Иван Иванов</a:t>
            </a:r>
            <a:endParaRPr b="1"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Эксперт по построению и повышению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эффективности отделов </a:t>
            </a: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продаж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48" name="Google Shape;1648;p103"/>
          <p:cNvGrpSpPr/>
          <p:nvPr/>
        </p:nvGrpSpPr>
        <p:grpSpPr>
          <a:xfrm>
            <a:off x="551950" y="6420543"/>
            <a:ext cx="4301125" cy="745215"/>
            <a:chOff x="551950" y="5677343"/>
            <a:chExt cx="4301125" cy="745215"/>
          </a:xfrm>
        </p:grpSpPr>
        <p:sp>
          <p:nvSpPr>
            <p:cNvPr id="1649" name="Google Shape;1649;p103"/>
            <p:cNvSpPr txBox="1"/>
            <p:nvPr/>
          </p:nvSpPr>
          <p:spPr>
            <a:xfrm>
              <a:off x="1297175" y="5680800"/>
              <a:ext cx="3555900" cy="7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17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sergio@gmail.com</a:t>
              </a:r>
              <a:endParaRPr sz="800"/>
            </a:p>
          </p:txBody>
        </p:sp>
        <p:grpSp>
          <p:nvGrpSpPr>
            <p:cNvPr id="1650" name="Google Shape;1650;p103"/>
            <p:cNvGrpSpPr/>
            <p:nvPr/>
          </p:nvGrpSpPr>
          <p:grpSpPr>
            <a:xfrm>
              <a:off x="551950" y="5677343"/>
              <a:ext cx="745215" cy="745215"/>
              <a:chOff x="7019517" y="8956750"/>
              <a:chExt cx="684060" cy="684060"/>
            </a:xfrm>
          </p:grpSpPr>
          <p:sp>
            <p:nvSpPr>
              <p:cNvPr id="1651" name="Google Shape;1651;p103"/>
              <p:cNvSpPr/>
              <p:nvPr/>
            </p:nvSpPr>
            <p:spPr>
              <a:xfrm>
                <a:off x="7019517" y="8956750"/>
                <a:ext cx="684060" cy="684060"/>
              </a:xfrm>
              <a:custGeom>
                <a:rect b="b" l="l" r="r" t="t"/>
                <a:pathLst>
                  <a:path extrusionOk="0" h="207448" w="207448">
                    <a:moveTo>
                      <a:pt x="103724" y="0"/>
                    </a:moveTo>
                    <a:cubicBezTo>
                      <a:pt x="46489" y="0"/>
                      <a:pt x="0" y="46489"/>
                      <a:pt x="0" y="103724"/>
                    </a:cubicBezTo>
                    <a:cubicBezTo>
                      <a:pt x="0" y="160959"/>
                      <a:pt x="46489" y="207447"/>
                      <a:pt x="103724" y="207447"/>
                    </a:cubicBezTo>
                    <a:cubicBezTo>
                      <a:pt x="160959" y="207447"/>
                      <a:pt x="207447" y="160959"/>
                      <a:pt x="207447" y="103724"/>
                    </a:cubicBezTo>
                    <a:cubicBezTo>
                      <a:pt x="207447" y="46489"/>
                      <a:pt x="160959" y="0"/>
                      <a:pt x="1037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652" name="Google Shape;1652;p103"/>
              <p:cNvSpPr/>
              <p:nvPr/>
            </p:nvSpPr>
            <p:spPr>
              <a:xfrm>
                <a:off x="7226735" y="9163968"/>
                <a:ext cx="281946" cy="287338"/>
              </a:xfrm>
              <a:custGeom>
                <a:rect b="b" l="l" r="r" t="t"/>
                <a:pathLst>
                  <a:path extrusionOk="0" h="87138" w="85503">
                    <a:moveTo>
                      <a:pt x="50928" y="25698"/>
                    </a:moveTo>
                    <a:lnTo>
                      <a:pt x="50694" y="27567"/>
                    </a:lnTo>
                    <a:cubicBezTo>
                      <a:pt x="48125" y="25464"/>
                      <a:pt x="45088" y="24530"/>
                      <a:pt x="41350" y="24530"/>
                    </a:cubicBezTo>
                    <a:cubicBezTo>
                      <a:pt x="31772" y="24530"/>
                      <a:pt x="23362" y="32473"/>
                      <a:pt x="22194" y="42284"/>
                    </a:cubicBezTo>
                    <a:cubicBezTo>
                      <a:pt x="21026" y="52330"/>
                      <a:pt x="27333" y="61207"/>
                      <a:pt x="38079" y="61207"/>
                    </a:cubicBezTo>
                    <a:cubicBezTo>
                      <a:pt x="42752" y="61207"/>
                      <a:pt x="47190" y="59104"/>
                      <a:pt x="50227" y="56535"/>
                    </a:cubicBezTo>
                    <a:cubicBezTo>
                      <a:pt x="52330" y="60039"/>
                      <a:pt x="56535" y="64010"/>
                      <a:pt x="63543" y="64010"/>
                    </a:cubicBezTo>
                    <a:cubicBezTo>
                      <a:pt x="76859" y="64010"/>
                      <a:pt x="85503" y="53264"/>
                      <a:pt x="85503" y="39948"/>
                    </a:cubicBezTo>
                    <a:cubicBezTo>
                      <a:pt x="85503" y="17989"/>
                      <a:pt x="66346" y="1"/>
                      <a:pt x="43452" y="1"/>
                    </a:cubicBezTo>
                    <a:cubicBezTo>
                      <a:pt x="18690" y="1"/>
                      <a:pt x="1" y="19390"/>
                      <a:pt x="1" y="43452"/>
                    </a:cubicBezTo>
                    <a:cubicBezTo>
                      <a:pt x="1" y="67515"/>
                      <a:pt x="18690" y="86437"/>
                      <a:pt x="42752" y="86904"/>
                    </a:cubicBezTo>
                    <a:cubicBezTo>
                      <a:pt x="49293" y="87138"/>
                      <a:pt x="57703" y="85269"/>
                      <a:pt x="62375" y="82232"/>
                    </a:cubicBezTo>
                    <a:lnTo>
                      <a:pt x="63543" y="81765"/>
                    </a:lnTo>
                    <a:lnTo>
                      <a:pt x="58170" y="71019"/>
                    </a:lnTo>
                    <a:lnTo>
                      <a:pt x="57002" y="71720"/>
                    </a:lnTo>
                    <a:cubicBezTo>
                      <a:pt x="53731" y="73355"/>
                      <a:pt x="48826" y="74523"/>
                      <a:pt x="42752" y="74523"/>
                    </a:cubicBezTo>
                    <a:cubicBezTo>
                      <a:pt x="25698" y="74523"/>
                      <a:pt x="12382" y="60740"/>
                      <a:pt x="12382" y="43452"/>
                    </a:cubicBezTo>
                    <a:cubicBezTo>
                      <a:pt x="12382" y="26399"/>
                      <a:pt x="25698" y="12382"/>
                      <a:pt x="43452" y="12382"/>
                    </a:cubicBezTo>
                    <a:cubicBezTo>
                      <a:pt x="60039" y="12382"/>
                      <a:pt x="73121" y="24530"/>
                      <a:pt x="73121" y="39948"/>
                    </a:cubicBezTo>
                    <a:cubicBezTo>
                      <a:pt x="73121" y="44854"/>
                      <a:pt x="71720" y="47657"/>
                      <a:pt x="69851" y="49293"/>
                    </a:cubicBezTo>
                    <a:cubicBezTo>
                      <a:pt x="68215" y="50928"/>
                      <a:pt x="66113" y="51629"/>
                      <a:pt x="64711" y="51629"/>
                    </a:cubicBezTo>
                    <a:cubicBezTo>
                      <a:pt x="63076" y="51629"/>
                      <a:pt x="61674" y="50928"/>
                      <a:pt x="60973" y="50227"/>
                    </a:cubicBezTo>
                    <a:cubicBezTo>
                      <a:pt x="60273" y="49293"/>
                      <a:pt x="59805" y="48125"/>
                      <a:pt x="60039" y="46256"/>
                    </a:cubicBezTo>
                    <a:lnTo>
                      <a:pt x="62609" y="25698"/>
                    </a:lnTo>
                    <a:close/>
                    <a:moveTo>
                      <a:pt x="40416" y="50227"/>
                    </a:moveTo>
                    <a:cubicBezTo>
                      <a:pt x="44621" y="50227"/>
                      <a:pt x="47658" y="46957"/>
                      <a:pt x="48358" y="42752"/>
                    </a:cubicBezTo>
                    <a:cubicBezTo>
                      <a:pt x="48826" y="38780"/>
                      <a:pt x="46256" y="35510"/>
                      <a:pt x="42518" y="35510"/>
                    </a:cubicBezTo>
                    <a:cubicBezTo>
                      <a:pt x="38079" y="35510"/>
                      <a:pt x="34809" y="39014"/>
                      <a:pt x="34342" y="42985"/>
                    </a:cubicBezTo>
                    <a:lnTo>
                      <a:pt x="34342" y="42985"/>
                    </a:lnTo>
                    <a:lnTo>
                      <a:pt x="34342" y="43219"/>
                    </a:lnTo>
                    <a:cubicBezTo>
                      <a:pt x="33874" y="46957"/>
                      <a:pt x="36444" y="50227"/>
                      <a:pt x="40416" y="502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653" name="Google Shape;1653;p103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1654" name="Google Shape;1654;p10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0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0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0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8" name="Google Shape;1658;p103"/>
          <p:cNvGrpSpPr/>
          <p:nvPr/>
        </p:nvGrpSpPr>
        <p:grpSpPr>
          <a:xfrm>
            <a:off x="551887" y="3195650"/>
            <a:ext cx="5715713" cy="1247700"/>
            <a:chOff x="551887" y="3195650"/>
            <a:chExt cx="5715713" cy="1247700"/>
          </a:xfrm>
        </p:grpSpPr>
        <p:grpSp>
          <p:nvGrpSpPr>
            <p:cNvPr id="1659" name="Google Shape;1659;p103"/>
            <p:cNvGrpSpPr/>
            <p:nvPr/>
          </p:nvGrpSpPr>
          <p:grpSpPr>
            <a:xfrm rot="5400000">
              <a:off x="552037" y="3450675"/>
              <a:ext cx="749700" cy="750000"/>
              <a:chOff x="5876925" y="1459913"/>
              <a:chExt cx="749700" cy="750000"/>
            </a:xfrm>
          </p:grpSpPr>
          <p:sp>
            <p:nvSpPr>
              <p:cNvPr id="1660" name="Google Shape;1660;p103"/>
              <p:cNvSpPr/>
              <p:nvPr/>
            </p:nvSpPr>
            <p:spPr>
              <a:xfrm>
                <a:off x="5876925" y="1459913"/>
                <a:ext cx="749700" cy="750000"/>
              </a:xfrm>
              <a:prstGeom prst="ellipse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103"/>
              <p:cNvSpPr/>
              <p:nvPr/>
            </p:nvSpPr>
            <p:spPr>
              <a:xfrm rot="-5400000">
                <a:off x="6138588" y="1652025"/>
                <a:ext cx="232789" cy="364950"/>
              </a:xfrm>
              <a:custGeom>
                <a:rect b="b" l="l" r="r" t="t"/>
                <a:pathLst>
                  <a:path extrusionOk="0" h="204454" w="130414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62" name="Google Shape;1662;p103"/>
            <p:cNvSpPr txBox="1"/>
            <p:nvPr/>
          </p:nvSpPr>
          <p:spPr>
            <a:xfrm>
              <a:off x="1390200" y="3195650"/>
              <a:ext cx="4877400" cy="12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На финальном слайде можно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повторить название лекции 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или написать призыв к действию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04"/>
          <p:cNvSpPr/>
          <p:nvPr/>
        </p:nvSpPr>
        <p:spPr>
          <a:xfrm>
            <a:off x="7849050" y="4459274"/>
            <a:ext cx="5220900" cy="518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7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/>
          </a:p>
        </p:txBody>
      </p:sp>
      <p:sp>
        <p:nvSpPr>
          <p:cNvPr id="1668" name="Google Shape;1668;p104"/>
          <p:cNvSpPr/>
          <p:nvPr/>
        </p:nvSpPr>
        <p:spPr>
          <a:xfrm>
            <a:off x="13067176" y="4459274"/>
            <a:ext cx="5220900" cy="51816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04"/>
          <p:cNvSpPr/>
          <p:nvPr/>
        </p:nvSpPr>
        <p:spPr>
          <a:xfrm>
            <a:off x="-2590800" y="4459274"/>
            <a:ext cx="5220600" cy="5181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104"/>
          <p:cNvSpPr/>
          <p:nvPr/>
        </p:nvSpPr>
        <p:spPr>
          <a:xfrm>
            <a:off x="2628354" y="4459274"/>
            <a:ext cx="5220900" cy="51816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04"/>
          <p:cNvSpPr txBox="1"/>
          <p:nvPr/>
        </p:nvSpPr>
        <p:spPr>
          <a:xfrm>
            <a:off x="551850" y="489600"/>
            <a:ext cx="11449800" cy="3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Дополнительные </a:t>
            </a:r>
            <a:endParaRPr b="1" sz="9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ресурсы</a:t>
            </a:r>
            <a:endParaRPr b="1" sz="9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Иконки и картинки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1"/>
          <p:cNvSpPr/>
          <p:nvPr/>
        </p:nvSpPr>
        <p:spPr>
          <a:xfrm>
            <a:off x="551854" y="2224650"/>
            <a:ext cx="5719200" cy="567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Инструкцию о том,</a:t>
            </a:r>
            <a:br>
              <a:rPr b="1"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 пользоваться шаблоном, вы можете найти </a:t>
            </a:r>
            <a:r>
              <a:rPr b="1" lang="ru" sz="24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здесь</a:t>
            </a:r>
            <a:endParaRPr u="sng">
              <a:solidFill>
                <a:schemeClr val="dk1"/>
              </a:solidFill>
            </a:endParaRPr>
          </a:p>
        </p:txBody>
      </p:sp>
      <p:grpSp>
        <p:nvGrpSpPr>
          <p:cNvPr id="824" name="Google Shape;824;p51"/>
          <p:cNvGrpSpPr/>
          <p:nvPr/>
        </p:nvGrpSpPr>
        <p:grpSpPr>
          <a:xfrm>
            <a:off x="9135958" y="3700819"/>
            <a:ext cx="7140025" cy="2228262"/>
            <a:chOff x="7689659" y="3354600"/>
            <a:chExt cx="7153617" cy="2206200"/>
          </a:xfrm>
        </p:grpSpPr>
        <p:sp>
          <p:nvSpPr>
            <p:cNvPr id="825" name="Google Shape;825;p51"/>
            <p:cNvSpPr/>
            <p:nvPr/>
          </p:nvSpPr>
          <p:spPr>
            <a:xfrm>
              <a:off x="7689659" y="3354600"/>
              <a:ext cx="7145700" cy="2206200"/>
            </a:xfrm>
            <a:prstGeom prst="roundRect">
              <a:avLst>
                <a:gd fmla="val 4049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1"/>
            <p:cNvSpPr/>
            <p:nvPr/>
          </p:nvSpPr>
          <p:spPr>
            <a:xfrm>
              <a:off x="8493243" y="3855295"/>
              <a:ext cx="1212000" cy="1212000"/>
            </a:xfrm>
            <a:prstGeom prst="ellipse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  <p:sp>
          <p:nvSpPr>
            <p:cNvPr id="827" name="Google Shape;827;p51"/>
            <p:cNvSpPr txBox="1"/>
            <p:nvPr/>
          </p:nvSpPr>
          <p:spPr>
            <a:xfrm>
              <a:off x="10544576" y="3846462"/>
              <a:ext cx="4298700" cy="12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2400" u="sng">
                  <a:latin typeface="Proxima Nova"/>
                  <a:ea typeface="Proxima Nova"/>
                  <a:cs typeface="Proxima Nova"/>
                  <a:sym typeface="Proxima Nova"/>
                  <a:hlinkClick action="ppaction://hlinksldjump" r:id="rId4"/>
                </a:rPr>
                <a:t>Дополнительные </a:t>
              </a:r>
              <a:endParaRPr/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2400" u="sng">
                  <a:latin typeface="Proxima Nova"/>
                  <a:ea typeface="Proxima Nova"/>
                  <a:cs typeface="Proxima Nova"/>
                  <a:sym typeface="Proxima Nova"/>
                  <a:hlinkClick action="ppaction://hlinksldjump" r:id="rId5"/>
                </a:rPr>
                <a:t>ресурсы</a:t>
              </a:r>
              <a:endParaRPr b="1" sz="2400" u="sng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uFill>
                    <a:noFill/>
                  </a:uFill>
                  <a:latin typeface="Proxima Nova"/>
                  <a:ea typeface="Proxima Nova"/>
                  <a:cs typeface="Proxima Nova"/>
                  <a:sym typeface="Proxima Nova"/>
                  <a:hlinkClick action="ppaction://hlinksldjump" r:id="rId6"/>
                </a:rPr>
                <a:t>Иконки и картинки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828" name="Google Shape;828;p51"/>
          <p:cNvSpPr/>
          <p:nvPr/>
        </p:nvSpPr>
        <p:spPr>
          <a:xfrm rot="-1254276">
            <a:off x="13288568" y="2250367"/>
            <a:ext cx="252177" cy="371533"/>
          </a:xfrm>
          <a:custGeom>
            <a:rect b="b" l="l" r="r" t="t"/>
            <a:pathLst>
              <a:path extrusionOk="0" h="208768" w="141701">
                <a:moveTo>
                  <a:pt x="98" y="0"/>
                </a:moveTo>
                <a:lnTo>
                  <a:pt x="0" y="192359"/>
                </a:lnTo>
                <a:lnTo>
                  <a:pt x="42961" y="151226"/>
                </a:lnTo>
                <a:lnTo>
                  <a:pt x="68208" y="208767"/>
                </a:lnTo>
                <a:lnTo>
                  <a:pt x="107581" y="191511"/>
                </a:lnTo>
                <a:lnTo>
                  <a:pt x="82333" y="133970"/>
                </a:lnTo>
                <a:lnTo>
                  <a:pt x="141701" y="130186"/>
                </a:lnTo>
                <a:lnTo>
                  <a:pt x="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1"/>
          <p:cNvSpPr/>
          <p:nvPr/>
        </p:nvSpPr>
        <p:spPr>
          <a:xfrm rot="-1254276">
            <a:off x="14474418" y="4515830"/>
            <a:ext cx="252177" cy="371533"/>
          </a:xfrm>
          <a:custGeom>
            <a:rect b="b" l="l" r="r" t="t"/>
            <a:pathLst>
              <a:path extrusionOk="0" h="208768" w="141701">
                <a:moveTo>
                  <a:pt x="98" y="0"/>
                </a:moveTo>
                <a:lnTo>
                  <a:pt x="0" y="192359"/>
                </a:lnTo>
                <a:lnTo>
                  <a:pt x="42961" y="151226"/>
                </a:lnTo>
                <a:lnTo>
                  <a:pt x="68208" y="208767"/>
                </a:lnTo>
                <a:lnTo>
                  <a:pt x="107581" y="191511"/>
                </a:lnTo>
                <a:lnTo>
                  <a:pt x="82333" y="133970"/>
                </a:lnTo>
                <a:lnTo>
                  <a:pt x="141701" y="130186"/>
                </a:lnTo>
                <a:lnTo>
                  <a:pt x="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1"/>
          <p:cNvSpPr/>
          <p:nvPr/>
        </p:nvSpPr>
        <p:spPr>
          <a:xfrm rot="-1254276">
            <a:off x="13496443" y="7343142"/>
            <a:ext cx="252177" cy="371533"/>
          </a:xfrm>
          <a:custGeom>
            <a:rect b="b" l="l" r="r" t="t"/>
            <a:pathLst>
              <a:path extrusionOk="0" h="208768" w="141701">
                <a:moveTo>
                  <a:pt x="98" y="0"/>
                </a:moveTo>
                <a:lnTo>
                  <a:pt x="0" y="192359"/>
                </a:lnTo>
                <a:lnTo>
                  <a:pt x="42961" y="151226"/>
                </a:lnTo>
                <a:lnTo>
                  <a:pt x="68208" y="208767"/>
                </a:lnTo>
                <a:lnTo>
                  <a:pt x="107581" y="191511"/>
                </a:lnTo>
                <a:lnTo>
                  <a:pt x="82333" y="133970"/>
                </a:lnTo>
                <a:lnTo>
                  <a:pt x="141701" y="130186"/>
                </a:lnTo>
                <a:lnTo>
                  <a:pt x="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1"/>
          <p:cNvSpPr txBox="1"/>
          <p:nvPr/>
        </p:nvSpPr>
        <p:spPr>
          <a:xfrm>
            <a:off x="551850" y="489600"/>
            <a:ext cx="71457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5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Навигация</a:t>
            </a:r>
            <a:endParaRPr b="1" sz="5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32" name="Google Shape;832;p51"/>
          <p:cNvGrpSpPr/>
          <p:nvPr/>
        </p:nvGrpSpPr>
        <p:grpSpPr>
          <a:xfrm>
            <a:off x="9144158" y="973259"/>
            <a:ext cx="7132123" cy="2223408"/>
            <a:chOff x="9144158" y="973259"/>
            <a:chExt cx="7132123" cy="2223408"/>
          </a:xfrm>
        </p:grpSpPr>
        <p:grpSp>
          <p:nvGrpSpPr>
            <p:cNvPr id="833" name="Google Shape;833;p51"/>
            <p:cNvGrpSpPr/>
            <p:nvPr/>
          </p:nvGrpSpPr>
          <p:grpSpPr>
            <a:xfrm>
              <a:off x="9144158" y="973259"/>
              <a:ext cx="7132123" cy="2223408"/>
              <a:chOff x="9144000" y="990600"/>
              <a:chExt cx="7145700" cy="2206200"/>
            </a:xfrm>
          </p:grpSpPr>
          <p:sp>
            <p:nvSpPr>
              <p:cNvPr id="834" name="Google Shape;834;p51"/>
              <p:cNvSpPr/>
              <p:nvPr/>
            </p:nvSpPr>
            <p:spPr>
              <a:xfrm>
                <a:off x="9144000" y="990600"/>
                <a:ext cx="7145700" cy="2206200"/>
              </a:xfrm>
              <a:prstGeom prst="roundRect">
                <a:avLst>
                  <a:gd fmla="val 4049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51"/>
              <p:cNvSpPr txBox="1"/>
              <p:nvPr/>
            </p:nvSpPr>
            <p:spPr>
              <a:xfrm>
                <a:off x="11996637" y="1488235"/>
                <a:ext cx="4284600" cy="12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ru" sz="2400" u="sng">
                    <a:latin typeface="Proxima Nova"/>
                    <a:ea typeface="Proxima Nova"/>
                    <a:cs typeface="Proxima Nova"/>
                    <a:sym typeface="Proxima Nova"/>
                    <a:hlinkClick action="ppaction://hlinksldjump" r:id="rId7"/>
                  </a:rPr>
                  <a:t>Шаблоны </a:t>
                </a:r>
                <a:endParaRPr b="1" sz="2400" u="sng"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ru" sz="2400" u="sng">
                    <a:latin typeface="Proxima Nova"/>
                    <a:ea typeface="Proxima Nova"/>
                    <a:cs typeface="Proxima Nova"/>
                    <a:sym typeface="Proxima Nova"/>
                    <a:hlinkClick action="ppaction://hlinksldjump" r:id="rId8"/>
                  </a:rPr>
                  <a:t>слайдов</a:t>
                </a:r>
                <a:endParaRPr b="1" sz="2400" u="sng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836" name="Google Shape;836;p51"/>
            <p:cNvSpPr/>
            <p:nvPr/>
          </p:nvSpPr>
          <p:spPr>
            <a:xfrm>
              <a:off x="9938014" y="1474770"/>
              <a:ext cx="1209600" cy="1224000"/>
            </a:xfrm>
            <a:prstGeom prst="ellipse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</p:grpSp>
      <p:grpSp>
        <p:nvGrpSpPr>
          <p:cNvPr id="837" name="Google Shape;837;p51"/>
          <p:cNvGrpSpPr/>
          <p:nvPr/>
        </p:nvGrpSpPr>
        <p:grpSpPr>
          <a:xfrm>
            <a:off x="9143514" y="6425522"/>
            <a:ext cx="7132123" cy="2227380"/>
            <a:chOff x="9143514" y="6425522"/>
            <a:chExt cx="7132123" cy="2227380"/>
          </a:xfrm>
        </p:grpSpPr>
        <p:grpSp>
          <p:nvGrpSpPr>
            <p:cNvPr id="838" name="Google Shape;838;p51"/>
            <p:cNvGrpSpPr/>
            <p:nvPr/>
          </p:nvGrpSpPr>
          <p:grpSpPr>
            <a:xfrm>
              <a:off x="9143514" y="6425522"/>
              <a:ext cx="7132123" cy="2227380"/>
              <a:chOff x="7697850" y="6425800"/>
              <a:chExt cx="7145700" cy="2206200"/>
            </a:xfrm>
          </p:grpSpPr>
          <p:sp>
            <p:nvSpPr>
              <p:cNvPr id="839" name="Google Shape;839;p51"/>
              <p:cNvSpPr/>
              <p:nvPr/>
            </p:nvSpPr>
            <p:spPr>
              <a:xfrm>
                <a:off x="7697850" y="6425800"/>
                <a:ext cx="7145700" cy="2206200"/>
              </a:xfrm>
              <a:prstGeom prst="roundRect">
                <a:avLst>
                  <a:gd fmla="val 4049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51"/>
              <p:cNvSpPr txBox="1"/>
              <p:nvPr/>
            </p:nvSpPr>
            <p:spPr>
              <a:xfrm>
                <a:off x="10544479" y="6917800"/>
                <a:ext cx="4291200" cy="122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ru" sz="2400" u="sng">
                    <a:latin typeface="Proxima Nova"/>
                    <a:ea typeface="Proxima Nova"/>
                    <a:cs typeface="Proxima Nova"/>
                    <a:sym typeface="Proxima Nova"/>
                    <a:hlinkClick action="ppaction://hlinksldjump" r:id="rId9"/>
                  </a:rPr>
                  <a:t>Готовые</a:t>
                </a:r>
                <a:br>
                  <a:rPr b="1" lang="ru" sz="2400" u="sng">
                    <a:latin typeface="Proxima Nova"/>
                    <a:ea typeface="Proxima Nova"/>
                    <a:cs typeface="Proxima Nova"/>
                    <a:sym typeface="Proxima Nova"/>
                    <a:hlinkClick action="ppaction://hlinksldjump" r:id="rId10"/>
                  </a:rPr>
                </a:br>
                <a:r>
                  <a:rPr b="1" lang="ru" sz="2400" u="sng">
                    <a:latin typeface="Proxima Nova"/>
                    <a:ea typeface="Proxima Nova"/>
                    <a:cs typeface="Proxima Nova"/>
                    <a:sym typeface="Proxima Nova"/>
                    <a:hlinkClick action="ppaction://hlinksldjump" r:id="rId11"/>
                  </a:rPr>
                  <a:t>элементы</a:t>
                </a:r>
                <a:endParaRPr b="1" sz="2400" u="sng"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latin typeface="Proxima Nova"/>
                  <a:ea typeface="Proxima Nova"/>
                  <a:cs typeface="Proxima Nova"/>
                  <a:sym typeface="Proxima Nova"/>
                </a:endParaRPr>
              </a:p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1800">
                    <a:uFill>
                      <a:noFill/>
                    </a:uFill>
                    <a:latin typeface="Proxima Nova"/>
                    <a:ea typeface="Proxima Nova"/>
                    <a:cs typeface="Proxima Nova"/>
                    <a:sym typeface="Proxima Nova"/>
                    <a:hlinkClick action="ppaction://hlinksldjump" r:id="rId12"/>
                  </a:rPr>
                  <a:t>Мокапы, таблицы, </a:t>
                </a:r>
                <a:br>
                  <a:rPr lang="ru" sz="1800">
                    <a:uFill>
                      <a:noFill/>
                    </a:uFill>
                    <a:latin typeface="Proxima Nova"/>
                    <a:ea typeface="Proxima Nova"/>
                    <a:cs typeface="Proxima Nova"/>
                    <a:sym typeface="Proxima Nova"/>
                    <a:hlinkClick action="ppaction://hlinksldjump" r:id="rId13"/>
                  </a:rPr>
                </a:br>
                <a:r>
                  <a:rPr lang="ru" sz="1800">
                    <a:uFill>
                      <a:noFill/>
                    </a:uFill>
                    <a:latin typeface="Proxima Nova"/>
                    <a:ea typeface="Proxima Nova"/>
                    <a:cs typeface="Proxima Nova"/>
                    <a:sym typeface="Proxima Nova"/>
                    <a:hlinkClick action="ppaction://hlinksldjump" r:id="rId14"/>
                  </a:rPr>
                  <a:t>диаграммы, фигуры</a:t>
                </a:r>
                <a:endParaRPr sz="18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841" name="Google Shape;841;p51"/>
            <p:cNvSpPr/>
            <p:nvPr/>
          </p:nvSpPr>
          <p:spPr>
            <a:xfrm>
              <a:off x="9938014" y="6921920"/>
              <a:ext cx="1209600" cy="1224000"/>
            </a:xfrm>
            <a:prstGeom prst="ellipse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2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05"/>
          <p:cNvSpPr/>
          <p:nvPr/>
        </p:nvSpPr>
        <p:spPr>
          <a:xfrm>
            <a:off x="16296995" y="2198554"/>
            <a:ext cx="462078" cy="104976"/>
          </a:xfrm>
          <a:custGeom>
            <a:rect b="b" l="l" r="r" t="t"/>
            <a:pathLst>
              <a:path extrusionOk="0" h="21600" w="2160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105"/>
          <p:cNvSpPr/>
          <p:nvPr/>
        </p:nvSpPr>
        <p:spPr>
          <a:xfrm>
            <a:off x="540000" y="2027306"/>
            <a:ext cx="447444" cy="447444"/>
          </a:xfrm>
          <a:custGeom>
            <a:rect b="b" l="l" r="r" t="t"/>
            <a:pathLst>
              <a:path extrusionOk="0" h="21600" w="2160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105"/>
          <p:cNvSpPr/>
          <p:nvPr/>
        </p:nvSpPr>
        <p:spPr>
          <a:xfrm>
            <a:off x="1435037" y="2067988"/>
            <a:ext cx="366120" cy="366120"/>
          </a:xfrm>
          <a:custGeom>
            <a:rect b="b" l="l" r="r" t="t"/>
            <a:pathLst>
              <a:path extrusionOk="0" h="21600" w="2160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105"/>
          <p:cNvSpPr/>
          <p:nvPr/>
        </p:nvSpPr>
        <p:spPr>
          <a:xfrm>
            <a:off x="2248709" y="2027306"/>
            <a:ext cx="447444" cy="447444"/>
          </a:xfrm>
          <a:custGeom>
            <a:rect b="b" l="l" r="r" t="t"/>
            <a:pathLst>
              <a:path extrusionOk="0" h="21600" w="2160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105"/>
          <p:cNvSpPr/>
          <p:nvPr/>
        </p:nvSpPr>
        <p:spPr>
          <a:xfrm>
            <a:off x="3103064" y="2027306"/>
            <a:ext cx="447444" cy="447444"/>
          </a:xfrm>
          <a:custGeom>
            <a:rect b="b" l="l" r="r" t="t"/>
            <a:pathLst>
              <a:path extrusionOk="0" h="21600" w="2160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105"/>
          <p:cNvSpPr/>
          <p:nvPr/>
        </p:nvSpPr>
        <p:spPr>
          <a:xfrm>
            <a:off x="3957419" y="2027306"/>
            <a:ext cx="447444" cy="447444"/>
          </a:xfrm>
          <a:custGeom>
            <a:rect b="b" l="l" r="r" t="t"/>
            <a:pathLst>
              <a:path extrusionOk="0" h="21600" w="2160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105"/>
          <p:cNvSpPr/>
          <p:nvPr/>
        </p:nvSpPr>
        <p:spPr>
          <a:xfrm>
            <a:off x="13487190" y="2027306"/>
            <a:ext cx="447444" cy="447444"/>
          </a:xfrm>
          <a:custGeom>
            <a:rect b="b" l="l" r="r" t="t"/>
            <a:pathLst>
              <a:path extrusionOk="0" h="21600" w="2160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105"/>
          <p:cNvSpPr/>
          <p:nvPr/>
        </p:nvSpPr>
        <p:spPr>
          <a:xfrm>
            <a:off x="14427915" y="2067988"/>
            <a:ext cx="447444" cy="366120"/>
          </a:xfrm>
          <a:custGeom>
            <a:rect b="b" l="l" r="r" t="t"/>
            <a:pathLst>
              <a:path extrusionOk="0" h="21600" w="2160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105"/>
          <p:cNvSpPr/>
          <p:nvPr/>
        </p:nvSpPr>
        <p:spPr>
          <a:xfrm>
            <a:off x="15358472" y="2027306"/>
            <a:ext cx="447444" cy="447444"/>
          </a:xfrm>
          <a:custGeom>
            <a:rect b="b" l="l" r="r" t="t"/>
            <a:pathLst>
              <a:path extrusionOk="0" h="21600" w="2160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105"/>
          <p:cNvSpPr/>
          <p:nvPr/>
        </p:nvSpPr>
        <p:spPr>
          <a:xfrm>
            <a:off x="17122090" y="2027306"/>
            <a:ext cx="447444" cy="44744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105"/>
          <p:cNvSpPr/>
          <p:nvPr/>
        </p:nvSpPr>
        <p:spPr>
          <a:xfrm>
            <a:off x="540000" y="2886735"/>
            <a:ext cx="447444" cy="447444"/>
          </a:xfrm>
          <a:custGeom>
            <a:rect b="b" l="l" r="r" t="t"/>
            <a:pathLst>
              <a:path extrusionOk="0" h="21600" w="2160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105"/>
          <p:cNvSpPr/>
          <p:nvPr/>
        </p:nvSpPr>
        <p:spPr>
          <a:xfrm>
            <a:off x="1394355" y="2886735"/>
            <a:ext cx="447444" cy="447444"/>
          </a:xfrm>
          <a:custGeom>
            <a:rect b="b" l="l" r="r" t="t"/>
            <a:pathLst>
              <a:path extrusionOk="0" h="21600" w="2160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105"/>
          <p:cNvSpPr/>
          <p:nvPr/>
        </p:nvSpPr>
        <p:spPr>
          <a:xfrm>
            <a:off x="2248709" y="2907077"/>
            <a:ext cx="447444" cy="406836"/>
          </a:xfrm>
          <a:custGeom>
            <a:rect b="b" l="l" r="r" t="t"/>
            <a:pathLst>
              <a:path extrusionOk="0" h="21600" w="2160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p105"/>
          <p:cNvSpPr/>
          <p:nvPr/>
        </p:nvSpPr>
        <p:spPr>
          <a:xfrm>
            <a:off x="3103064" y="2907077"/>
            <a:ext cx="447444" cy="406836"/>
          </a:xfrm>
          <a:custGeom>
            <a:rect b="b" l="l" r="r" t="t"/>
            <a:pathLst>
              <a:path extrusionOk="0" h="21600" w="2160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05"/>
          <p:cNvSpPr/>
          <p:nvPr/>
        </p:nvSpPr>
        <p:spPr>
          <a:xfrm>
            <a:off x="3957419" y="2907077"/>
            <a:ext cx="447444" cy="406836"/>
          </a:xfrm>
          <a:custGeom>
            <a:rect b="b" l="l" r="r" t="t"/>
            <a:pathLst>
              <a:path extrusionOk="0" h="21600" w="2160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105"/>
          <p:cNvSpPr/>
          <p:nvPr/>
        </p:nvSpPr>
        <p:spPr>
          <a:xfrm>
            <a:off x="13487190" y="2886735"/>
            <a:ext cx="447444" cy="447444"/>
          </a:xfrm>
          <a:custGeom>
            <a:rect b="b" l="l" r="r" t="t"/>
            <a:pathLst>
              <a:path extrusionOk="0" h="21600" w="2160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105"/>
          <p:cNvSpPr/>
          <p:nvPr/>
        </p:nvSpPr>
        <p:spPr>
          <a:xfrm>
            <a:off x="14427915" y="2886735"/>
            <a:ext cx="447444" cy="44744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105"/>
          <p:cNvSpPr/>
          <p:nvPr/>
        </p:nvSpPr>
        <p:spPr>
          <a:xfrm>
            <a:off x="15358472" y="2886735"/>
            <a:ext cx="447444" cy="447444"/>
          </a:xfrm>
          <a:custGeom>
            <a:rect b="b" l="l" r="r" t="t"/>
            <a:pathLst>
              <a:path extrusionOk="0" h="21600" w="2160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p105"/>
          <p:cNvSpPr/>
          <p:nvPr/>
        </p:nvSpPr>
        <p:spPr>
          <a:xfrm>
            <a:off x="16304285" y="2886735"/>
            <a:ext cx="447444" cy="44744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105"/>
          <p:cNvSpPr/>
          <p:nvPr/>
        </p:nvSpPr>
        <p:spPr>
          <a:xfrm>
            <a:off x="17122090" y="2927419"/>
            <a:ext cx="447444" cy="366120"/>
          </a:xfrm>
          <a:custGeom>
            <a:rect b="b" l="l" r="r" t="t"/>
            <a:pathLst>
              <a:path extrusionOk="0" h="21600" w="2160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105"/>
          <p:cNvSpPr/>
          <p:nvPr/>
        </p:nvSpPr>
        <p:spPr>
          <a:xfrm>
            <a:off x="540000" y="3725824"/>
            <a:ext cx="447444" cy="447444"/>
          </a:xfrm>
          <a:custGeom>
            <a:rect b="b" l="l" r="r" t="t"/>
            <a:pathLst>
              <a:path extrusionOk="0" h="21600" w="2160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105"/>
          <p:cNvSpPr/>
          <p:nvPr/>
        </p:nvSpPr>
        <p:spPr>
          <a:xfrm>
            <a:off x="1394355" y="3766506"/>
            <a:ext cx="447444" cy="366120"/>
          </a:xfrm>
          <a:custGeom>
            <a:rect b="b" l="l" r="r" t="t"/>
            <a:pathLst>
              <a:path extrusionOk="0" h="21600" w="2160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105"/>
          <p:cNvSpPr/>
          <p:nvPr/>
        </p:nvSpPr>
        <p:spPr>
          <a:xfrm>
            <a:off x="2248709" y="3725824"/>
            <a:ext cx="447444" cy="447444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105"/>
          <p:cNvSpPr/>
          <p:nvPr/>
        </p:nvSpPr>
        <p:spPr>
          <a:xfrm>
            <a:off x="3103064" y="3725824"/>
            <a:ext cx="447444" cy="447444"/>
          </a:xfrm>
          <a:custGeom>
            <a:rect b="b" l="l" r="r" t="t"/>
            <a:pathLst>
              <a:path extrusionOk="0" h="21600" w="2160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105"/>
          <p:cNvSpPr/>
          <p:nvPr/>
        </p:nvSpPr>
        <p:spPr>
          <a:xfrm>
            <a:off x="3957419" y="3725824"/>
            <a:ext cx="447444" cy="447444"/>
          </a:xfrm>
          <a:custGeom>
            <a:rect b="b" l="l" r="r" t="t"/>
            <a:pathLst>
              <a:path extrusionOk="0" h="21600" w="2160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105"/>
          <p:cNvSpPr/>
          <p:nvPr/>
        </p:nvSpPr>
        <p:spPr>
          <a:xfrm>
            <a:off x="13487190" y="3766499"/>
            <a:ext cx="447444" cy="366120"/>
          </a:xfrm>
          <a:custGeom>
            <a:rect b="b" l="l" r="r" t="t"/>
            <a:pathLst>
              <a:path extrusionOk="0" h="21600" w="2160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105"/>
          <p:cNvSpPr/>
          <p:nvPr/>
        </p:nvSpPr>
        <p:spPr>
          <a:xfrm>
            <a:off x="14427915" y="3766499"/>
            <a:ext cx="447444" cy="366120"/>
          </a:xfrm>
          <a:custGeom>
            <a:rect b="b" l="l" r="r" t="t"/>
            <a:pathLst>
              <a:path extrusionOk="0" h="21600" w="2160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105"/>
          <p:cNvSpPr/>
          <p:nvPr/>
        </p:nvSpPr>
        <p:spPr>
          <a:xfrm>
            <a:off x="15358472" y="3725817"/>
            <a:ext cx="447444" cy="447606"/>
          </a:xfrm>
          <a:custGeom>
            <a:rect b="b" l="l" r="r" t="t"/>
            <a:pathLst>
              <a:path extrusionOk="0" h="21600" w="2160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p105"/>
          <p:cNvSpPr/>
          <p:nvPr/>
        </p:nvSpPr>
        <p:spPr>
          <a:xfrm>
            <a:off x="16304285" y="3725817"/>
            <a:ext cx="447444" cy="447606"/>
          </a:xfrm>
          <a:custGeom>
            <a:rect b="b" l="l" r="r" t="t"/>
            <a:pathLst>
              <a:path extrusionOk="0" h="21600" w="2160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105"/>
          <p:cNvSpPr/>
          <p:nvPr/>
        </p:nvSpPr>
        <p:spPr>
          <a:xfrm>
            <a:off x="17122090" y="3725817"/>
            <a:ext cx="447444" cy="447606"/>
          </a:xfrm>
          <a:custGeom>
            <a:rect b="b" l="l" r="r" t="t"/>
            <a:pathLst>
              <a:path extrusionOk="0" h="21600" w="2160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p105"/>
          <p:cNvSpPr/>
          <p:nvPr/>
        </p:nvSpPr>
        <p:spPr>
          <a:xfrm>
            <a:off x="540000" y="4582735"/>
            <a:ext cx="447444" cy="437306"/>
          </a:xfrm>
          <a:custGeom>
            <a:rect b="b" l="l" r="r" t="t"/>
            <a:pathLst>
              <a:path extrusionOk="0" h="21319" w="2160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105"/>
          <p:cNvSpPr/>
          <p:nvPr/>
        </p:nvSpPr>
        <p:spPr>
          <a:xfrm>
            <a:off x="1394355" y="4577646"/>
            <a:ext cx="447444" cy="447444"/>
          </a:xfrm>
          <a:custGeom>
            <a:rect b="b" l="l" r="r" t="t"/>
            <a:pathLst>
              <a:path extrusionOk="0" h="21600" w="2160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p105"/>
          <p:cNvSpPr/>
          <p:nvPr/>
        </p:nvSpPr>
        <p:spPr>
          <a:xfrm>
            <a:off x="2248709" y="4577646"/>
            <a:ext cx="447444" cy="447444"/>
          </a:xfrm>
          <a:custGeom>
            <a:rect b="b" l="l" r="r" t="t"/>
            <a:pathLst>
              <a:path extrusionOk="0" h="21600" w="2160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105"/>
          <p:cNvSpPr/>
          <p:nvPr/>
        </p:nvSpPr>
        <p:spPr>
          <a:xfrm>
            <a:off x="3103064" y="4577646"/>
            <a:ext cx="447444" cy="447444"/>
          </a:xfrm>
          <a:custGeom>
            <a:rect b="b" l="l" r="r" t="t"/>
            <a:pathLst>
              <a:path extrusionOk="0" h="21600" w="2160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105"/>
          <p:cNvSpPr/>
          <p:nvPr/>
        </p:nvSpPr>
        <p:spPr>
          <a:xfrm>
            <a:off x="3977761" y="4577646"/>
            <a:ext cx="406836" cy="447444"/>
          </a:xfrm>
          <a:custGeom>
            <a:rect b="b" l="l" r="r" t="t"/>
            <a:pathLst>
              <a:path extrusionOk="0" h="21600" w="2160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105"/>
          <p:cNvSpPr/>
          <p:nvPr/>
        </p:nvSpPr>
        <p:spPr>
          <a:xfrm>
            <a:off x="13487190" y="4577646"/>
            <a:ext cx="447444" cy="447444"/>
          </a:xfrm>
          <a:custGeom>
            <a:rect b="b" l="l" r="r" t="t"/>
            <a:pathLst>
              <a:path extrusionOk="0" h="21600" w="2160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105"/>
          <p:cNvSpPr/>
          <p:nvPr/>
        </p:nvSpPr>
        <p:spPr>
          <a:xfrm>
            <a:off x="14427915" y="4577646"/>
            <a:ext cx="447444" cy="447444"/>
          </a:xfrm>
          <a:custGeom>
            <a:rect b="b" l="l" r="r" t="t"/>
            <a:pathLst>
              <a:path extrusionOk="0" h="21600" w="2160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p105"/>
          <p:cNvSpPr/>
          <p:nvPr/>
        </p:nvSpPr>
        <p:spPr>
          <a:xfrm>
            <a:off x="15378815" y="4577646"/>
            <a:ext cx="406836" cy="447444"/>
          </a:xfrm>
          <a:custGeom>
            <a:rect b="b" l="l" r="r" t="t"/>
            <a:pathLst>
              <a:path extrusionOk="0" h="21600" w="2160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105"/>
          <p:cNvSpPr/>
          <p:nvPr/>
        </p:nvSpPr>
        <p:spPr>
          <a:xfrm>
            <a:off x="16385650" y="4577646"/>
            <a:ext cx="284796" cy="447444"/>
          </a:xfrm>
          <a:custGeom>
            <a:rect b="b" l="l" r="r" t="t"/>
            <a:pathLst>
              <a:path extrusionOk="0" h="21600" w="2160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105"/>
          <p:cNvSpPr/>
          <p:nvPr/>
        </p:nvSpPr>
        <p:spPr>
          <a:xfrm>
            <a:off x="17122090" y="4577646"/>
            <a:ext cx="447444" cy="447444"/>
          </a:xfrm>
          <a:custGeom>
            <a:rect b="b" l="l" r="r" t="t"/>
            <a:pathLst>
              <a:path extrusionOk="0" h="21600" w="2160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p105"/>
          <p:cNvSpPr/>
          <p:nvPr/>
        </p:nvSpPr>
        <p:spPr>
          <a:xfrm>
            <a:off x="540000" y="5429437"/>
            <a:ext cx="447444" cy="447444"/>
          </a:xfrm>
          <a:custGeom>
            <a:rect b="b" l="l" r="r" t="t"/>
            <a:pathLst>
              <a:path extrusionOk="0" h="21600" w="2160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105"/>
          <p:cNvSpPr/>
          <p:nvPr/>
        </p:nvSpPr>
        <p:spPr>
          <a:xfrm>
            <a:off x="1394355" y="5429437"/>
            <a:ext cx="447444" cy="447444"/>
          </a:xfrm>
          <a:custGeom>
            <a:rect b="b" l="l" r="r" t="t"/>
            <a:pathLst>
              <a:path extrusionOk="0" h="21600" w="2160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105"/>
          <p:cNvSpPr/>
          <p:nvPr/>
        </p:nvSpPr>
        <p:spPr>
          <a:xfrm>
            <a:off x="2248709" y="5429437"/>
            <a:ext cx="447444" cy="447444"/>
          </a:xfrm>
          <a:custGeom>
            <a:rect b="b" l="l" r="r" t="t"/>
            <a:pathLst>
              <a:path extrusionOk="0" h="21600" w="2160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105"/>
          <p:cNvSpPr/>
          <p:nvPr/>
        </p:nvSpPr>
        <p:spPr>
          <a:xfrm>
            <a:off x="3103064" y="5429437"/>
            <a:ext cx="447444" cy="447444"/>
          </a:xfrm>
          <a:custGeom>
            <a:rect b="b" l="l" r="r" t="t"/>
            <a:pathLst>
              <a:path extrusionOk="0" h="21600" w="2160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105"/>
          <p:cNvSpPr/>
          <p:nvPr/>
        </p:nvSpPr>
        <p:spPr>
          <a:xfrm>
            <a:off x="3957419" y="5429437"/>
            <a:ext cx="447444" cy="447444"/>
          </a:xfrm>
          <a:custGeom>
            <a:rect b="b" l="l" r="r" t="t"/>
            <a:pathLst>
              <a:path extrusionOk="0" h="21600" w="2160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105"/>
          <p:cNvSpPr/>
          <p:nvPr/>
        </p:nvSpPr>
        <p:spPr>
          <a:xfrm>
            <a:off x="4857543" y="2047648"/>
            <a:ext cx="447444" cy="406836"/>
          </a:xfrm>
          <a:custGeom>
            <a:rect b="b" l="l" r="r" t="t"/>
            <a:pathLst>
              <a:path extrusionOk="0" h="21600" w="2160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05"/>
          <p:cNvSpPr/>
          <p:nvPr/>
        </p:nvSpPr>
        <p:spPr>
          <a:xfrm>
            <a:off x="5726641" y="2088330"/>
            <a:ext cx="447444" cy="325512"/>
          </a:xfrm>
          <a:custGeom>
            <a:rect b="b" l="l" r="r" t="t"/>
            <a:pathLst>
              <a:path extrusionOk="0" h="21600" w="2160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105"/>
          <p:cNvSpPr/>
          <p:nvPr/>
        </p:nvSpPr>
        <p:spPr>
          <a:xfrm>
            <a:off x="6581075" y="2067988"/>
            <a:ext cx="447444" cy="366120"/>
          </a:xfrm>
          <a:custGeom>
            <a:rect b="b" l="l" r="r" t="t"/>
            <a:pathLst>
              <a:path extrusionOk="0" h="21600" w="2160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105"/>
          <p:cNvSpPr/>
          <p:nvPr/>
        </p:nvSpPr>
        <p:spPr>
          <a:xfrm>
            <a:off x="7435430" y="2067988"/>
            <a:ext cx="447444" cy="366120"/>
          </a:xfrm>
          <a:custGeom>
            <a:rect b="b" l="l" r="r" t="t"/>
            <a:pathLst>
              <a:path extrusionOk="0" h="21600" w="2160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105"/>
          <p:cNvSpPr/>
          <p:nvPr/>
        </p:nvSpPr>
        <p:spPr>
          <a:xfrm>
            <a:off x="8289784" y="2027306"/>
            <a:ext cx="447444" cy="447444"/>
          </a:xfrm>
          <a:custGeom>
            <a:rect b="b" l="l" r="r" t="t"/>
            <a:pathLst>
              <a:path extrusionOk="0" h="21600" w="2160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6" name="Google Shape;1726;p105"/>
          <p:cNvSpPr/>
          <p:nvPr/>
        </p:nvSpPr>
        <p:spPr>
          <a:xfrm>
            <a:off x="9139017" y="2027306"/>
            <a:ext cx="447444" cy="44744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p105"/>
          <p:cNvSpPr/>
          <p:nvPr/>
        </p:nvSpPr>
        <p:spPr>
          <a:xfrm>
            <a:off x="9978552" y="2027306"/>
            <a:ext cx="447444" cy="44744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105"/>
          <p:cNvSpPr/>
          <p:nvPr/>
        </p:nvSpPr>
        <p:spPr>
          <a:xfrm>
            <a:off x="10817651" y="2067988"/>
            <a:ext cx="447444" cy="366120"/>
          </a:xfrm>
          <a:custGeom>
            <a:rect b="b" l="l" r="r" t="t"/>
            <a:pathLst>
              <a:path extrusionOk="0" h="21600" w="2160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105"/>
          <p:cNvSpPr/>
          <p:nvPr/>
        </p:nvSpPr>
        <p:spPr>
          <a:xfrm>
            <a:off x="11702081" y="2047648"/>
            <a:ext cx="447444" cy="406836"/>
          </a:xfrm>
          <a:custGeom>
            <a:rect b="b" l="l" r="r" t="t"/>
            <a:pathLst>
              <a:path extrusionOk="0" h="21600" w="2160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105"/>
          <p:cNvSpPr/>
          <p:nvPr/>
        </p:nvSpPr>
        <p:spPr>
          <a:xfrm>
            <a:off x="12556436" y="2067988"/>
            <a:ext cx="447444" cy="366120"/>
          </a:xfrm>
          <a:custGeom>
            <a:rect b="b" l="l" r="r" t="t"/>
            <a:pathLst>
              <a:path extrusionOk="0" h="21600" w="2160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105"/>
          <p:cNvSpPr/>
          <p:nvPr/>
        </p:nvSpPr>
        <p:spPr>
          <a:xfrm>
            <a:off x="4857538" y="2886632"/>
            <a:ext cx="447790" cy="447790"/>
          </a:xfrm>
          <a:custGeom>
            <a:rect b="b" l="l" r="r" t="t"/>
            <a:pathLst>
              <a:path extrusionOk="0" h="21410" w="2141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105"/>
          <p:cNvSpPr/>
          <p:nvPr/>
        </p:nvSpPr>
        <p:spPr>
          <a:xfrm>
            <a:off x="5726641" y="2886735"/>
            <a:ext cx="447444" cy="447444"/>
          </a:xfrm>
          <a:custGeom>
            <a:rect b="b" l="l" r="r" t="t"/>
            <a:pathLst>
              <a:path extrusionOk="0" h="21600" w="2160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105"/>
          <p:cNvSpPr/>
          <p:nvPr/>
        </p:nvSpPr>
        <p:spPr>
          <a:xfrm>
            <a:off x="6581075" y="2927426"/>
            <a:ext cx="447444" cy="366120"/>
          </a:xfrm>
          <a:custGeom>
            <a:rect b="b" l="l" r="r" t="t"/>
            <a:pathLst>
              <a:path extrusionOk="0" h="21600" w="2160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p105"/>
          <p:cNvSpPr/>
          <p:nvPr/>
        </p:nvSpPr>
        <p:spPr>
          <a:xfrm>
            <a:off x="7435430" y="2927419"/>
            <a:ext cx="447444" cy="366120"/>
          </a:xfrm>
          <a:custGeom>
            <a:rect b="b" l="l" r="r" t="t"/>
            <a:pathLst>
              <a:path extrusionOk="0" h="21600" w="2160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105"/>
          <p:cNvSpPr/>
          <p:nvPr/>
        </p:nvSpPr>
        <p:spPr>
          <a:xfrm>
            <a:off x="8289784" y="2927419"/>
            <a:ext cx="447444" cy="366120"/>
          </a:xfrm>
          <a:custGeom>
            <a:rect b="b" l="l" r="r" t="t"/>
            <a:pathLst>
              <a:path extrusionOk="0" h="21600" w="2160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105"/>
          <p:cNvSpPr/>
          <p:nvPr/>
        </p:nvSpPr>
        <p:spPr>
          <a:xfrm>
            <a:off x="9139017" y="2927424"/>
            <a:ext cx="447444" cy="366120"/>
          </a:xfrm>
          <a:custGeom>
            <a:rect b="b" l="l" r="r" t="t"/>
            <a:pathLst>
              <a:path extrusionOk="0" h="21600" w="2160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105"/>
          <p:cNvSpPr/>
          <p:nvPr/>
        </p:nvSpPr>
        <p:spPr>
          <a:xfrm>
            <a:off x="9978552" y="2907077"/>
            <a:ext cx="447444" cy="406836"/>
          </a:xfrm>
          <a:custGeom>
            <a:rect b="b" l="l" r="r" t="t"/>
            <a:pathLst>
              <a:path extrusionOk="0" h="21600" w="2160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105"/>
          <p:cNvSpPr/>
          <p:nvPr/>
        </p:nvSpPr>
        <p:spPr>
          <a:xfrm>
            <a:off x="10817651" y="2927426"/>
            <a:ext cx="447444" cy="366120"/>
          </a:xfrm>
          <a:custGeom>
            <a:rect b="b" l="l" r="r" t="t"/>
            <a:pathLst>
              <a:path extrusionOk="0" h="21600" w="2160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105"/>
          <p:cNvSpPr/>
          <p:nvPr/>
        </p:nvSpPr>
        <p:spPr>
          <a:xfrm>
            <a:off x="11702081" y="2886735"/>
            <a:ext cx="447444" cy="447444"/>
          </a:xfrm>
          <a:custGeom>
            <a:rect b="b" l="l" r="r" t="t"/>
            <a:pathLst>
              <a:path extrusionOk="0" h="21600" w="2160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105"/>
          <p:cNvSpPr/>
          <p:nvPr/>
        </p:nvSpPr>
        <p:spPr>
          <a:xfrm>
            <a:off x="12556436" y="2886735"/>
            <a:ext cx="447444" cy="447444"/>
          </a:xfrm>
          <a:custGeom>
            <a:rect b="b" l="l" r="r" t="t"/>
            <a:pathLst>
              <a:path extrusionOk="0" h="21600" w="2160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105"/>
          <p:cNvSpPr/>
          <p:nvPr/>
        </p:nvSpPr>
        <p:spPr>
          <a:xfrm>
            <a:off x="4857543" y="3725839"/>
            <a:ext cx="447444" cy="447444"/>
          </a:xfrm>
          <a:custGeom>
            <a:rect b="b" l="l" r="r" t="t"/>
            <a:pathLst>
              <a:path extrusionOk="0" h="21600" w="2160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105"/>
          <p:cNvSpPr/>
          <p:nvPr/>
        </p:nvSpPr>
        <p:spPr>
          <a:xfrm>
            <a:off x="5726641" y="3746179"/>
            <a:ext cx="447444" cy="406944"/>
          </a:xfrm>
          <a:custGeom>
            <a:rect b="b" l="l" r="r" t="t"/>
            <a:pathLst>
              <a:path extrusionOk="0" h="21600" w="2160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105"/>
          <p:cNvSpPr/>
          <p:nvPr/>
        </p:nvSpPr>
        <p:spPr>
          <a:xfrm>
            <a:off x="6581075" y="3766521"/>
            <a:ext cx="447444" cy="366228"/>
          </a:xfrm>
          <a:custGeom>
            <a:rect b="b" l="l" r="r" t="t"/>
            <a:pathLst>
              <a:path extrusionOk="0" h="21600" w="2160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105"/>
          <p:cNvSpPr/>
          <p:nvPr/>
        </p:nvSpPr>
        <p:spPr>
          <a:xfrm>
            <a:off x="7435454" y="3725839"/>
            <a:ext cx="447476" cy="447606"/>
          </a:xfrm>
          <a:custGeom>
            <a:rect b="b" l="l" r="r" t="t"/>
            <a:pathLst>
              <a:path extrusionOk="0" h="21600" w="21278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105"/>
          <p:cNvSpPr/>
          <p:nvPr/>
        </p:nvSpPr>
        <p:spPr>
          <a:xfrm>
            <a:off x="8289784" y="3725846"/>
            <a:ext cx="447444" cy="447470"/>
          </a:xfrm>
          <a:custGeom>
            <a:rect b="b" l="l" r="r" t="t"/>
            <a:pathLst>
              <a:path extrusionOk="0" h="21583" w="2160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p105"/>
          <p:cNvSpPr/>
          <p:nvPr/>
        </p:nvSpPr>
        <p:spPr>
          <a:xfrm>
            <a:off x="9139017" y="3746186"/>
            <a:ext cx="447444" cy="406969"/>
          </a:xfrm>
          <a:custGeom>
            <a:rect b="b" l="l" r="r" t="t"/>
            <a:pathLst>
              <a:path extrusionOk="0" h="21144" w="2160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p105"/>
          <p:cNvSpPr/>
          <p:nvPr/>
        </p:nvSpPr>
        <p:spPr>
          <a:xfrm>
            <a:off x="9978552" y="3807206"/>
            <a:ext cx="447444" cy="284796"/>
          </a:xfrm>
          <a:custGeom>
            <a:rect b="b" l="l" r="r" t="t"/>
            <a:pathLst>
              <a:path extrusionOk="0" h="21600" w="2160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105"/>
          <p:cNvSpPr/>
          <p:nvPr/>
        </p:nvSpPr>
        <p:spPr>
          <a:xfrm>
            <a:off x="10817651" y="3725839"/>
            <a:ext cx="447444" cy="447444"/>
          </a:xfrm>
          <a:custGeom>
            <a:rect b="b" l="l" r="r" t="t"/>
            <a:pathLst>
              <a:path extrusionOk="0" h="21600" w="2160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105"/>
          <p:cNvSpPr/>
          <p:nvPr/>
        </p:nvSpPr>
        <p:spPr>
          <a:xfrm>
            <a:off x="11702081" y="3725839"/>
            <a:ext cx="447444" cy="447444"/>
          </a:xfrm>
          <a:custGeom>
            <a:rect b="b" l="l" r="r" t="t"/>
            <a:pathLst>
              <a:path extrusionOk="0" h="21600" w="2160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105"/>
          <p:cNvSpPr/>
          <p:nvPr/>
        </p:nvSpPr>
        <p:spPr>
          <a:xfrm>
            <a:off x="12556436" y="3725839"/>
            <a:ext cx="447444" cy="447444"/>
          </a:xfrm>
          <a:custGeom>
            <a:rect b="b" l="l" r="r" t="t"/>
            <a:pathLst>
              <a:path extrusionOk="0" h="21600" w="2160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105"/>
          <p:cNvSpPr/>
          <p:nvPr/>
        </p:nvSpPr>
        <p:spPr>
          <a:xfrm>
            <a:off x="4857543" y="4618330"/>
            <a:ext cx="447444" cy="366120"/>
          </a:xfrm>
          <a:custGeom>
            <a:rect b="b" l="l" r="r" t="t"/>
            <a:pathLst>
              <a:path extrusionOk="0" h="21600" w="2160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105"/>
          <p:cNvSpPr/>
          <p:nvPr/>
        </p:nvSpPr>
        <p:spPr>
          <a:xfrm>
            <a:off x="5767325" y="4577646"/>
            <a:ext cx="366120" cy="447444"/>
          </a:xfrm>
          <a:custGeom>
            <a:rect b="b" l="l" r="r" t="t"/>
            <a:pathLst>
              <a:path extrusionOk="0" h="21600" w="2160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105"/>
          <p:cNvSpPr/>
          <p:nvPr/>
        </p:nvSpPr>
        <p:spPr>
          <a:xfrm>
            <a:off x="6652270" y="4577646"/>
            <a:ext cx="305100" cy="447444"/>
          </a:xfrm>
          <a:custGeom>
            <a:rect b="b" l="l" r="r" t="t"/>
            <a:pathLst>
              <a:path extrusionOk="0" h="21600" w="2160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105"/>
          <p:cNvSpPr/>
          <p:nvPr/>
        </p:nvSpPr>
        <p:spPr>
          <a:xfrm>
            <a:off x="7435430" y="4577646"/>
            <a:ext cx="447444" cy="447444"/>
          </a:xfrm>
          <a:custGeom>
            <a:rect b="b" l="l" r="r" t="t"/>
            <a:pathLst>
              <a:path extrusionOk="0" h="21600" w="2160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105"/>
          <p:cNvSpPr/>
          <p:nvPr/>
        </p:nvSpPr>
        <p:spPr>
          <a:xfrm>
            <a:off x="8289722" y="4577646"/>
            <a:ext cx="447606" cy="447444"/>
          </a:xfrm>
          <a:custGeom>
            <a:rect b="b" l="l" r="r" t="t"/>
            <a:pathLst>
              <a:path extrusionOk="0" h="21600" w="2160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105"/>
          <p:cNvSpPr/>
          <p:nvPr/>
        </p:nvSpPr>
        <p:spPr>
          <a:xfrm>
            <a:off x="9240719" y="4577646"/>
            <a:ext cx="244134" cy="447444"/>
          </a:xfrm>
          <a:custGeom>
            <a:rect b="b" l="l" r="r" t="t"/>
            <a:pathLst>
              <a:path extrusionOk="0" h="21600" w="2160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105"/>
          <p:cNvSpPr/>
          <p:nvPr/>
        </p:nvSpPr>
        <p:spPr>
          <a:xfrm>
            <a:off x="9978552" y="4618330"/>
            <a:ext cx="447444" cy="366120"/>
          </a:xfrm>
          <a:custGeom>
            <a:rect b="b" l="l" r="r" t="t"/>
            <a:pathLst>
              <a:path extrusionOk="0" h="21600" w="2160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105"/>
          <p:cNvSpPr/>
          <p:nvPr/>
        </p:nvSpPr>
        <p:spPr>
          <a:xfrm>
            <a:off x="10858333" y="4577646"/>
            <a:ext cx="366120" cy="447444"/>
          </a:xfrm>
          <a:custGeom>
            <a:rect b="b" l="l" r="r" t="t"/>
            <a:pathLst>
              <a:path extrusionOk="0" h="21600" w="2160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105"/>
          <p:cNvSpPr/>
          <p:nvPr/>
        </p:nvSpPr>
        <p:spPr>
          <a:xfrm>
            <a:off x="11702081" y="4577646"/>
            <a:ext cx="447444" cy="447444"/>
          </a:xfrm>
          <a:custGeom>
            <a:rect b="b" l="l" r="r" t="t"/>
            <a:pathLst>
              <a:path extrusionOk="0" h="21600" w="2160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105"/>
          <p:cNvSpPr/>
          <p:nvPr/>
        </p:nvSpPr>
        <p:spPr>
          <a:xfrm>
            <a:off x="12556436" y="4577646"/>
            <a:ext cx="447444" cy="447444"/>
          </a:xfrm>
          <a:custGeom>
            <a:rect b="b" l="l" r="r" t="t"/>
            <a:pathLst>
              <a:path extrusionOk="0" h="21600" w="2160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105"/>
          <p:cNvSpPr/>
          <p:nvPr/>
        </p:nvSpPr>
        <p:spPr>
          <a:xfrm>
            <a:off x="4959252" y="5429437"/>
            <a:ext cx="244134" cy="447444"/>
          </a:xfrm>
          <a:custGeom>
            <a:rect b="b" l="l" r="r" t="t"/>
            <a:pathLst>
              <a:path extrusionOk="0" h="21600" w="2160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105"/>
          <p:cNvSpPr/>
          <p:nvPr/>
        </p:nvSpPr>
        <p:spPr>
          <a:xfrm>
            <a:off x="5726720" y="5429312"/>
            <a:ext cx="447396" cy="447787"/>
          </a:xfrm>
          <a:custGeom>
            <a:rect b="b" l="l" r="r" t="t"/>
            <a:pathLst>
              <a:path extrusionOk="0" h="21132" w="21131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105"/>
          <p:cNvSpPr/>
          <p:nvPr/>
        </p:nvSpPr>
        <p:spPr>
          <a:xfrm>
            <a:off x="6581075" y="5510803"/>
            <a:ext cx="447444" cy="284796"/>
          </a:xfrm>
          <a:custGeom>
            <a:rect b="b" l="l" r="r" t="t"/>
            <a:pathLst>
              <a:path extrusionOk="0" h="21600" w="2160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105"/>
          <p:cNvSpPr/>
          <p:nvPr/>
        </p:nvSpPr>
        <p:spPr>
          <a:xfrm>
            <a:off x="7435430" y="5510803"/>
            <a:ext cx="447444" cy="284796"/>
          </a:xfrm>
          <a:custGeom>
            <a:rect b="b" l="l" r="r" t="t"/>
            <a:pathLst>
              <a:path extrusionOk="0" h="21600" w="2160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105"/>
          <p:cNvSpPr/>
          <p:nvPr/>
        </p:nvSpPr>
        <p:spPr>
          <a:xfrm>
            <a:off x="8289784" y="5510803"/>
            <a:ext cx="447444" cy="284796"/>
          </a:xfrm>
          <a:custGeom>
            <a:rect b="b" l="l" r="r" t="t"/>
            <a:pathLst>
              <a:path extrusionOk="0" h="21600" w="2160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105"/>
          <p:cNvSpPr/>
          <p:nvPr/>
        </p:nvSpPr>
        <p:spPr>
          <a:xfrm>
            <a:off x="9139017" y="5449779"/>
            <a:ext cx="447444" cy="406836"/>
          </a:xfrm>
          <a:custGeom>
            <a:rect b="b" l="l" r="r" t="t"/>
            <a:pathLst>
              <a:path extrusionOk="0" h="21600" w="2160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105"/>
          <p:cNvSpPr/>
          <p:nvPr/>
        </p:nvSpPr>
        <p:spPr>
          <a:xfrm>
            <a:off x="10080261" y="5429437"/>
            <a:ext cx="244134" cy="447444"/>
          </a:xfrm>
          <a:custGeom>
            <a:rect b="b" l="l" r="r" t="t"/>
            <a:pathLst>
              <a:path extrusionOk="0" h="21600" w="2160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105"/>
          <p:cNvSpPr/>
          <p:nvPr/>
        </p:nvSpPr>
        <p:spPr>
          <a:xfrm>
            <a:off x="10878675" y="5429437"/>
            <a:ext cx="325512" cy="447444"/>
          </a:xfrm>
          <a:custGeom>
            <a:rect b="b" l="l" r="r" t="t"/>
            <a:pathLst>
              <a:path extrusionOk="0" h="21600" w="2160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105"/>
          <p:cNvSpPr/>
          <p:nvPr/>
        </p:nvSpPr>
        <p:spPr>
          <a:xfrm>
            <a:off x="11702081" y="5490461"/>
            <a:ext cx="447444" cy="325512"/>
          </a:xfrm>
          <a:custGeom>
            <a:rect b="b" l="l" r="r" t="t"/>
            <a:pathLst>
              <a:path extrusionOk="0" h="21600" w="2160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p105"/>
          <p:cNvSpPr/>
          <p:nvPr/>
        </p:nvSpPr>
        <p:spPr>
          <a:xfrm>
            <a:off x="12556436" y="5429437"/>
            <a:ext cx="447444" cy="447444"/>
          </a:xfrm>
          <a:custGeom>
            <a:rect b="b" l="l" r="r" t="t"/>
            <a:pathLst>
              <a:path extrusionOk="0" h="21600" w="2160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p105"/>
          <p:cNvSpPr/>
          <p:nvPr/>
        </p:nvSpPr>
        <p:spPr>
          <a:xfrm>
            <a:off x="13507532" y="5429437"/>
            <a:ext cx="406836" cy="447444"/>
          </a:xfrm>
          <a:custGeom>
            <a:rect b="b" l="l" r="r" t="t"/>
            <a:pathLst>
              <a:path extrusionOk="0" h="21600" w="2160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105"/>
          <p:cNvSpPr/>
          <p:nvPr/>
        </p:nvSpPr>
        <p:spPr>
          <a:xfrm>
            <a:off x="14427915" y="5429437"/>
            <a:ext cx="447444" cy="447444"/>
          </a:xfrm>
          <a:custGeom>
            <a:rect b="b" l="l" r="r" t="t"/>
            <a:pathLst>
              <a:path extrusionOk="0" h="21600" w="2160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105"/>
          <p:cNvSpPr/>
          <p:nvPr/>
        </p:nvSpPr>
        <p:spPr>
          <a:xfrm>
            <a:off x="15358472" y="5449777"/>
            <a:ext cx="447444" cy="406857"/>
          </a:xfrm>
          <a:custGeom>
            <a:rect b="b" l="l" r="r" t="t"/>
            <a:pathLst>
              <a:path extrusionOk="0" h="21524" w="2160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105"/>
          <p:cNvSpPr/>
          <p:nvPr/>
        </p:nvSpPr>
        <p:spPr>
          <a:xfrm>
            <a:off x="16304285" y="5429437"/>
            <a:ext cx="447444" cy="447444"/>
          </a:xfrm>
          <a:custGeom>
            <a:rect b="b" l="l" r="r" t="t"/>
            <a:pathLst>
              <a:path extrusionOk="0" h="21600" w="2160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105"/>
          <p:cNvSpPr/>
          <p:nvPr/>
        </p:nvSpPr>
        <p:spPr>
          <a:xfrm>
            <a:off x="17122090" y="5429437"/>
            <a:ext cx="447444" cy="447444"/>
          </a:xfrm>
          <a:custGeom>
            <a:rect b="b" l="l" r="r" t="t"/>
            <a:pathLst>
              <a:path extrusionOk="0" h="21600" w="2160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105"/>
          <p:cNvSpPr/>
          <p:nvPr/>
        </p:nvSpPr>
        <p:spPr>
          <a:xfrm>
            <a:off x="4857543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105"/>
          <p:cNvSpPr/>
          <p:nvPr/>
        </p:nvSpPr>
        <p:spPr>
          <a:xfrm>
            <a:off x="5726641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105"/>
          <p:cNvSpPr/>
          <p:nvPr/>
        </p:nvSpPr>
        <p:spPr>
          <a:xfrm>
            <a:off x="6581075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105"/>
          <p:cNvSpPr/>
          <p:nvPr/>
        </p:nvSpPr>
        <p:spPr>
          <a:xfrm>
            <a:off x="7435430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105"/>
          <p:cNvSpPr/>
          <p:nvPr/>
        </p:nvSpPr>
        <p:spPr>
          <a:xfrm>
            <a:off x="8289784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105"/>
          <p:cNvSpPr/>
          <p:nvPr/>
        </p:nvSpPr>
        <p:spPr>
          <a:xfrm>
            <a:off x="9139017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105"/>
          <p:cNvSpPr/>
          <p:nvPr/>
        </p:nvSpPr>
        <p:spPr>
          <a:xfrm>
            <a:off x="9978552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105"/>
          <p:cNvSpPr/>
          <p:nvPr/>
        </p:nvSpPr>
        <p:spPr>
          <a:xfrm>
            <a:off x="10817651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105"/>
          <p:cNvSpPr/>
          <p:nvPr/>
        </p:nvSpPr>
        <p:spPr>
          <a:xfrm>
            <a:off x="11702081" y="6334903"/>
            <a:ext cx="447444" cy="366120"/>
          </a:xfrm>
          <a:custGeom>
            <a:rect b="b" l="l" r="r" t="t"/>
            <a:pathLst>
              <a:path extrusionOk="0" h="21600" w="2160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5" name="Google Shape;1785;p105"/>
          <p:cNvSpPr/>
          <p:nvPr/>
        </p:nvSpPr>
        <p:spPr>
          <a:xfrm>
            <a:off x="12556436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105"/>
          <p:cNvSpPr/>
          <p:nvPr/>
        </p:nvSpPr>
        <p:spPr>
          <a:xfrm>
            <a:off x="4857543" y="7148350"/>
            <a:ext cx="447444" cy="447444"/>
          </a:xfrm>
          <a:custGeom>
            <a:rect b="b" l="l" r="r" t="t"/>
            <a:pathLst>
              <a:path extrusionOk="0" h="21600" w="2160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105"/>
          <p:cNvSpPr/>
          <p:nvPr/>
        </p:nvSpPr>
        <p:spPr>
          <a:xfrm>
            <a:off x="5726641" y="7148350"/>
            <a:ext cx="447444" cy="447444"/>
          </a:xfrm>
          <a:custGeom>
            <a:rect b="b" l="l" r="r" t="t"/>
            <a:pathLst>
              <a:path extrusionOk="0" h="21600" w="2160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105"/>
          <p:cNvSpPr/>
          <p:nvPr/>
        </p:nvSpPr>
        <p:spPr>
          <a:xfrm>
            <a:off x="6581075" y="7148350"/>
            <a:ext cx="447444" cy="447444"/>
          </a:xfrm>
          <a:custGeom>
            <a:rect b="b" l="l" r="r" t="t"/>
            <a:pathLst>
              <a:path extrusionOk="0" h="21600" w="2160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105"/>
          <p:cNvSpPr/>
          <p:nvPr/>
        </p:nvSpPr>
        <p:spPr>
          <a:xfrm>
            <a:off x="7435430" y="7148350"/>
            <a:ext cx="447444" cy="447444"/>
          </a:xfrm>
          <a:custGeom>
            <a:rect b="b" l="l" r="r" t="t"/>
            <a:pathLst>
              <a:path extrusionOk="0" h="21600" w="2160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105"/>
          <p:cNvSpPr/>
          <p:nvPr/>
        </p:nvSpPr>
        <p:spPr>
          <a:xfrm>
            <a:off x="8289784" y="7148350"/>
            <a:ext cx="447444" cy="447444"/>
          </a:xfrm>
          <a:custGeom>
            <a:rect b="b" l="l" r="r" t="t"/>
            <a:pathLst>
              <a:path extrusionOk="0" h="21600" w="2160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105"/>
          <p:cNvSpPr/>
          <p:nvPr/>
        </p:nvSpPr>
        <p:spPr>
          <a:xfrm>
            <a:off x="9139017" y="7148350"/>
            <a:ext cx="447444" cy="447444"/>
          </a:xfrm>
          <a:custGeom>
            <a:rect b="b" l="l" r="r" t="t"/>
            <a:pathLst>
              <a:path extrusionOk="0" h="21600" w="2160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p105"/>
          <p:cNvSpPr/>
          <p:nvPr/>
        </p:nvSpPr>
        <p:spPr>
          <a:xfrm>
            <a:off x="9978552" y="7250056"/>
            <a:ext cx="447444" cy="244134"/>
          </a:xfrm>
          <a:custGeom>
            <a:rect b="b" l="l" r="r" t="t"/>
            <a:pathLst>
              <a:path extrusionOk="0" h="21600" w="2160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105"/>
          <p:cNvSpPr/>
          <p:nvPr/>
        </p:nvSpPr>
        <p:spPr>
          <a:xfrm>
            <a:off x="10817651" y="7250056"/>
            <a:ext cx="447444" cy="244134"/>
          </a:xfrm>
          <a:custGeom>
            <a:rect b="b" l="l" r="r" t="t"/>
            <a:pathLst>
              <a:path extrusionOk="0" h="21600" w="2160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105"/>
          <p:cNvSpPr/>
          <p:nvPr/>
        </p:nvSpPr>
        <p:spPr>
          <a:xfrm>
            <a:off x="11702081" y="7250056"/>
            <a:ext cx="447444" cy="244134"/>
          </a:xfrm>
          <a:custGeom>
            <a:rect b="b" l="l" r="r" t="t"/>
            <a:pathLst>
              <a:path extrusionOk="0" h="21600" w="2160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105"/>
          <p:cNvSpPr/>
          <p:nvPr/>
        </p:nvSpPr>
        <p:spPr>
          <a:xfrm>
            <a:off x="12556436" y="7250056"/>
            <a:ext cx="447444" cy="244134"/>
          </a:xfrm>
          <a:custGeom>
            <a:rect b="b" l="l" r="r" t="t"/>
            <a:pathLst>
              <a:path extrusionOk="0" h="21600" w="2160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105"/>
          <p:cNvSpPr/>
          <p:nvPr/>
        </p:nvSpPr>
        <p:spPr>
          <a:xfrm>
            <a:off x="540000" y="6293999"/>
            <a:ext cx="447444" cy="447444"/>
          </a:xfrm>
          <a:custGeom>
            <a:rect b="b" l="l" r="r" t="t"/>
            <a:pathLst>
              <a:path extrusionOk="0" h="21600" w="2160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05"/>
          <p:cNvSpPr/>
          <p:nvPr/>
        </p:nvSpPr>
        <p:spPr>
          <a:xfrm>
            <a:off x="1455379" y="6293983"/>
            <a:ext cx="325478" cy="447534"/>
          </a:xfrm>
          <a:custGeom>
            <a:rect b="b" l="l" r="r" t="t"/>
            <a:pathLst>
              <a:path extrusionOk="0" h="21529" w="21505">
                <a:moveTo>
                  <a:pt x="13441" y="9295"/>
                </a:moveTo>
                <a:lnTo>
                  <a:pt x="13441" y="9785"/>
                </a:lnTo>
                <a:lnTo>
                  <a:pt x="1344" y="9785"/>
                </a:lnTo>
                <a:lnTo>
                  <a:pt x="1344" y="9295"/>
                </a:lnTo>
                <a:cubicBezTo>
                  <a:pt x="1344" y="7029"/>
                  <a:pt x="3696" y="5164"/>
                  <a:pt x="6720" y="4920"/>
                </a:cubicBezTo>
                <a:lnTo>
                  <a:pt x="6720" y="9785"/>
                </a:lnTo>
                <a:lnTo>
                  <a:pt x="8065" y="9785"/>
                </a:lnTo>
                <a:lnTo>
                  <a:pt x="8065" y="4920"/>
                </a:lnTo>
                <a:cubicBezTo>
                  <a:pt x="11089" y="5164"/>
                  <a:pt x="13441" y="7029"/>
                  <a:pt x="13441" y="9295"/>
                </a:cubicBezTo>
                <a:moveTo>
                  <a:pt x="13441" y="16146"/>
                </a:moveTo>
                <a:cubicBezTo>
                  <a:pt x="13441" y="18579"/>
                  <a:pt x="10733" y="20550"/>
                  <a:pt x="7393" y="20550"/>
                </a:cubicBezTo>
                <a:cubicBezTo>
                  <a:pt x="4052" y="20550"/>
                  <a:pt x="1344" y="18579"/>
                  <a:pt x="1344" y="16146"/>
                </a:cubicBezTo>
                <a:lnTo>
                  <a:pt x="1344" y="10763"/>
                </a:lnTo>
                <a:lnTo>
                  <a:pt x="13441" y="10763"/>
                </a:lnTo>
                <a:cubicBezTo>
                  <a:pt x="13441" y="10763"/>
                  <a:pt x="13441" y="16146"/>
                  <a:pt x="13441" y="16146"/>
                </a:cubicBezTo>
                <a:close/>
                <a:moveTo>
                  <a:pt x="21134" y="49"/>
                </a:moveTo>
                <a:cubicBezTo>
                  <a:pt x="20801" y="-71"/>
                  <a:pt x="20436" y="42"/>
                  <a:pt x="20232" y="269"/>
                </a:cubicBezTo>
                <a:cubicBezTo>
                  <a:pt x="18723" y="1945"/>
                  <a:pt x="16716" y="3505"/>
                  <a:pt x="13069" y="2007"/>
                </a:cubicBezTo>
                <a:cubicBezTo>
                  <a:pt x="10993" y="1154"/>
                  <a:pt x="9603" y="1432"/>
                  <a:pt x="8642" y="1863"/>
                </a:cubicBezTo>
                <a:cubicBezTo>
                  <a:pt x="7655" y="2308"/>
                  <a:pt x="6969" y="3090"/>
                  <a:pt x="6778" y="3936"/>
                </a:cubicBezTo>
                <a:cubicBezTo>
                  <a:pt x="2984" y="4163"/>
                  <a:pt x="0" y="6474"/>
                  <a:pt x="0" y="9295"/>
                </a:cubicBezTo>
                <a:lnTo>
                  <a:pt x="0" y="16146"/>
                </a:lnTo>
                <a:cubicBezTo>
                  <a:pt x="0" y="19119"/>
                  <a:pt x="3310" y="21529"/>
                  <a:pt x="7393" y="21529"/>
                </a:cubicBezTo>
                <a:cubicBezTo>
                  <a:pt x="11475" y="21529"/>
                  <a:pt x="14785" y="19119"/>
                  <a:pt x="14785" y="16146"/>
                </a:cubicBezTo>
                <a:lnTo>
                  <a:pt x="14785" y="9295"/>
                </a:lnTo>
                <a:cubicBezTo>
                  <a:pt x="14785" y="6508"/>
                  <a:pt x="11875" y="4216"/>
                  <a:pt x="8146" y="3941"/>
                </a:cubicBezTo>
                <a:cubicBezTo>
                  <a:pt x="8301" y="3480"/>
                  <a:pt x="8690" y="2992"/>
                  <a:pt x="9348" y="2696"/>
                </a:cubicBezTo>
                <a:cubicBezTo>
                  <a:pt x="10308" y="2264"/>
                  <a:pt x="10946" y="2329"/>
                  <a:pt x="12468" y="2883"/>
                </a:cubicBezTo>
                <a:cubicBezTo>
                  <a:pt x="15022" y="3812"/>
                  <a:pt x="16657" y="3573"/>
                  <a:pt x="17947" y="3207"/>
                </a:cubicBezTo>
                <a:cubicBezTo>
                  <a:pt x="19526" y="2760"/>
                  <a:pt x="20650" y="1848"/>
                  <a:pt x="21434" y="706"/>
                </a:cubicBezTo>
                <a:cubicBezTo>
                  <a:pt x="21600" y="464"/>
                  <a:pt x="21466" y="171"/>
                  <a:pt x="21134" y="49"/>
                </a:cubicBezTo>
                <a:moveTo>
                  <a:pt x="7393" y="18593"/>
                </a:moveTo>
                <a:cubicBezTo>
                  <a:pt x="8134" y="18593"/>
                  <a:pt x="8737" y="18154"/>
                  <a:pt x="8737" y="17614"/>
                </a:cubicBezTo>
                <a:cubicBezTo>
                  <a:pt x="8737" y="17074"/>
                  <a:pt x="8134" y="16636"/>
                  <a:pt x="7393" y="16636"/>
                </a:cubicBezTo>
                <a:cubicBezTo>
                  <a:pt x="6650" y="16636"/>
                  <a:pt x="6048" y="17074"/>
                  <a:pt x="6048" y="17614"/>
                </a:cubicBezTo>
                <a:cubicBezTo>
                  <a:pt x="6048" y="18154"/>
                  <a:pt x="6650" y="18593"/>
                  <a:pt x="7393" y="185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05"/>
          <p:cNvSpPr/>
          <p:nvPr/>
        </p:nvSpPr>
        <p:spPr>
          <a:xfrm>
            <a:off x="2248709" y="6293996"/>
            <a:ext cx="447444" cy="447978"/>
          </a:xfrm>
          <a:custGeom>
            <a:rect b="b" l="l" r="r" t="t"/>
            <a:pathLst>
              <a:path extrusionOk="0" h="21540" w="2160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9" name="Google Shape;1799;p105"/>
          <p:cNvSpPr/>
          <p:nvPr/>
        </p:nvSpPr>
        <p:spPr>
          <a:xfrm>
            <a:off x="3103064" y="6293999"/>
            <a:ext cx="447444" cy="447444"/>
          </a:xfrm>
          <a:custGeom>
            <a:rect b="b" l="l" r="r" t="t"/>
            <a:pathLst>
              <a:path extrusionOk="0" h="21600" w="2160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105"/>
          <p:cNvSpPr/>
          <p:nvPr/>
        </p:nvSpPr>
        <p:spPr>
          <a:xfrm>
            <a:off x="3957419" y="6293999"/>
            <a:ext cx="447444" cy="447444"/>
          </a:xfrm>
          <a:custGeom>
            <a:rect b="b" l="l" r="r" t="t"/>
            <a:pathLst>
              <a:path extrusionOk="0" h="21600" w="2160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105"/>
          <p:cNvSpPr/>
          <p:nvPr/>
        </p:nvSpPr>
        <p:spPr>
          <a:xfrm>
            <a:off x="13487190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105"/>
          <p:cNvSpPr/>
          <p:nvPr/>
        </p:nvSpPr>
        <p:spPr>
          <a:xfrm>
            <a:off x="14427915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105"/>
          <p:cNvSpPr/>
          <p:nvPr/>
        </p:nvSpPr>
        <p:spPr>
          <a:xfrm>
            <a:off x="15358472" y="6294219"/>
            <a:ext cx="447444" cy="447444"/>
          </a:xfrm>
          <a:custGeom>
            <a:rect b="b" l="l" r="r" t="t"/>
            <a:pathLst>
              <a:path extrusionOk="0" h="21600" w="2160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05"/>
          <p:cNvSpPr/>
          <p:nvPr/>
        </p:nvSpPr>
        <p:spPr>
          <a:xfrm>
            <a:off x="16304285" y="6314561"/>
            <a:ext cx="447444" cy="406836"/>
          </a:xfrm>
          <a:custGeom>
            <a:rect b="b" l="l" r="r" t="t"/>
            <a:pathLst>
              <a:path extrusionOk="0" h="21600" w="2160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05"/>
          <p:cNvSpPr/>
          <p:nvPr/>
        </p:nvSpPr>
        <p:spPr>
          <a:xfrm>
            <a:off x="17223798" y="6294219"/>
            <a:ext cx="244134" cy="447444"/>
          </a:xfrm>
          <a:custGeom>
            <a:rect b="b" l="l" r="r" t="t"/>
            <a:pathLst>
              <a:path extrusionOk="0" h="21600" w="2160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105"/>
          <p:cNvSpPr/>
          <p:nvPr/>
        </p:nvSpPr>
        <p:spPr>
          <a:xfrm>
            <a:off x="580682" y="7148350"/>
            <a:ext cx="366120" cy="447444"/>
          </a:xfrm>
          <a:custGeom>
            <a:rect b="b" l="l" r="r" t="t"/>
            <a:pathLst>
              <a:path extrusionOk="0" h="21600" w="2160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105"/>
          <p:cNvSpPr/>
          <p:nvPr/>
        </p:nvSpPr>
        <p:spPr>
          <a:xfrm>
            <a:off x="1394355" y="7148350"/>
            <a:ext cx="447444" cy="447444"/>
          </a:xfrm>
          <a:custGeom>
            <a:rect b="b" l="l" r="r" t="t"/>
            <a:pathLst>
              <a:path extrusionOk="0" h="21600" w="2160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105"/>
          <p:cNvSpPr/>
          <p:nvPr/>
        </p:nvSpPr>
        <p:spPr>
          <a:xfrm>
            <a:off x="2248709" y="7148350"/>
            <a:ext cx="447444" cy="447444"/>
          </a:xfrm>
          <a:custGeom>
            <a:rect b="b" l="l" r="r" t="t"/>
            <a:pathLst>
              <a:path extrusionOk="0" h="21600" w="2160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105"/>
          <p:cNvSpPr/>
          <p:nvPr/>
        </p:nvSpPr>
        <p:spPr>
          <a:xfrm>
            <a:off x="3103064" y="7148350"/>
            <a:ext cx="447444" cy="447444"/>
          </a:xfrm>
          <a:custGeom>
            <a:rect b="b" l="l" r="r" t="t"/>
            <a:pathLst>
              <a:path extrusionOk="0" h="21600" w="2160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105"/>
          <p:cNvSpPr/>
          <p:nvPr/>
        </p:nvSpPr>
        <p:spPr>
          <a:xfrm>
            <a:off x="3957419" y="7148350"/>
            <a:ext cx="447444" cy="447444"/>
          </a:xfrm>
          <a:custGeom>
            <a:rect b="b" l="l" r="r" t="t"/>
            <a:pathLst>
              <a:path extrusionOk="0" h="21600" w="2160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05"/>
          <p:cNvSpPr/>
          <p:nvPr/>
        </p:nvSpPr>
        <p:spPr>
          <a:xfrm>
            <a:off x="13507532" y="7148350"/>
            <a:ext cx="406836" cy="447444"/>
          </a:xfrm>
          <a:custGeom>
            <a:rect b="b" l="l" r="r" t="t"/>
            <a:pathLst>
              <a:path extrusionOk="0" h="21600" w="2160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05"/>
          <p:cNvSpPr/>
          <p:nvPr/>
        </p:nvSpPr>
        <p:spPr>
          <a:xfrm>
            <a:off x="14448257" y="7148350"/>
            <a:ext cx="406836" cy="447444"/>
          </a:xfrm>
          <a:custGeom>
            <a:rect b="b" l="l" r="r" t="t"/>
            <a:pathLst>
              <a:path extrusionOk="0" h="21600" w="2160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105"/>
          <p:cNvSpPr/>
          <p:nvPr/>
        </p:nvSpPr>
        <p:spPr>
          <a:xfrm>
            <a:off x="15358472" y="7189034"/>
            <a:ext cx="447444" cy="366120"/>
          </a:xfrm>
          <a:custGeom>
            <a:rect b="b" l="l" r="r" t="t"/>
            <a:pathLst>
              <a:path extrusionOk="0" h="21600" w="2160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105"/>
          <p:cNvSpPr/>
          <p:nvPr/>
        </p:nvSpPr>
        <p:spPr>
          <a:xfrm>
            <a:off x="16304285" y="7148350"/>
            <a:ext cx="447444" cy="447444"/>
          </a:xfrm>
          <a:custGeom>
            <a:rect b="b" l="l" r="r" t="t"/>
            <a:pathLst>
              <a:path extrusionOk="0" h="21600" w="2160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105"/>
          <p:cNvSpPr/>
          <p:nvPr/>
        </p:nvSpPr>
        <p:spPr>
          <a:xfrm>
            <a:off x="17122090" y="7270399"/>
            <a:ext cx="447444" cy="203418"/>
          </a:xfrm>
          <a:custGeom>
            <a:rect b="b" l="l" r="r" t="t"/>
            <a:pathLst>
              <a:path extrusionOk="0" h="21600" w="2160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6" name="Google Shape;1816;p105"/>
          <p:cNvGrpSpPr/>
          <p:nvPr/>
        </p:nvGrpSpPr>
        <p:grpSpPr>
          <a:xfrm>
            <a:off x="551850" y="8892000"/>
            <a:ext cx="7146100" cy="748800"/>
            <a:chOff x="551850" y="8892000"/>
            <a:chExt cx="7146100" cy="748800"/>
          </a:xfrm>
        </p:grpSpPr>
        <p:sp>
          <p:nvSpPr>
            <p:cNvPr id="1817" name="Google Shape;1817;p105"/>
            <p:cNvSpPr/>
            <p:nvPr/>
          </p:nvSpPr>
          <p:spPr>
            <a:xfrm>
              <a:off x="551850" y="8892000"/>
              <a:ext cx="748800" cy="748800"/>
            </a:xfrm>
            <a:prstGeom prst="ellipse">
              <a:avLst/>
            </a:prstGeom>
            <a:solidFill>
              <a:srgbClr val="4BD0A0"/>
            </a:solidFill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!</a:t>
              </a:r>
              <a:endParaRPr/>
            </a:p>
          </p:txBody>
        </p:sp>
        <p:sp>
          <p:nvSpPr>
            <p:cNvPr id="1818" name="Google Shape;1818;p105"/>
            <p:cNvSpPr txBox="1"/>
            <p:nvPr/>
          </p:nvSpPr>
          <p:spPr>
            <a:xfrm>
              <a:off x="1460350" y="8892000"/>
              <a:ext cx="62376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Иконки можно перекрашивать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819" name="Google Shape;1819;p105"/>
          <p:cNvSpPr txBox="1"/>
          <p:nvPr/>
        </p:nvSpPr>
        <p:spPr>
          <a:xfrm>
            <a:off x="551850" y="489600"/>
            <a:ext cx="8611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Иконки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06"/>
          <p:cNvSpPr/>
          <p:nvPr/>
        </p:nvSpPr>
        <p:spPr>
          <a:xfrm>
            <a:off x="4851034" y="2121295"/>
            <a:ext cx="449226" cy="245106"/>
          </a:xfrm>
          <a:custGeom>
            <a:rect b="b" l="l" r="r" t="t"/>
            <a:pathLst>
              <a:path extrusionOk="0" h="21600" w="2160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106"/>
          <p:cNvSpPr/>
          <p:nvPr/>
        </p:nvSpPr>
        <p:spPr>
          <a:xfrm>
            <a:off x="5713790" y="2121295"/>
            <a:ext cx="449226" cy="245106"/>
          </a:xfrm>
          <a:custGeom>
            <a:rect b="b" l="l" r="r" t="t"/>
            <a:pathLst>
              <a:path extrusionOk="0" h="21600" w="2160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106"/>
          <p:cNvSpPr/>
          <p:nvPr/>
        </p:nvSpPr>
        <p:spPr>
          <a:xfrm>
            <a:off x="6586699" y="2019193"/>
            <a:ext cx="408348" cy="449226"/>
          </a:xfrm>
          <a:custGeom>
            <a:rect b="b" l="l" r="r" t="t"/>
            <a:pathLst>
              <a:path extrusionOk="0" h="21600" w="2160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106"/>
          <p:cNvSpPr/>
          <p:nvPr/>
        </p:nvSpPr>
        <p:spPr>
          <a:xfrm>
            <a:off x="7423903" y="2080457"/>
            <a:ext cx="449226" cy="326700"/>
          </a:xfrm>
          <a:custGeom>
            <a:rect b="b" l="l" r="r" t="t"/>
            <a:pathLst>
              <a:path extrusionOk="0" h="21600" w="2160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106"/>
          <p:cNvSpPr/>
          <p:nvPr/>
        </p:nvSpPr>
        <p:spPr>
          <a:xfrm>
            <a:off x="8281523" y="2019193"/>
            <a:ext cx="449226" cy="449226"/>
          </a:xfrm>
          <a:custGeom>
            <a:rect b="b" l="l" r="r" t="t"/>
            <a:pathLst>
              <a:path extrusionOk="0" h="21600" w="2160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106"/>
          <p:cNvSpPr/>
          <p:nvPr/>
        </p:nvSpPr>
        <p:spPr>
          <a:xfrm>
            <a:off x="9139146" y="2080457"/>
            <a:ext cx="449226" cy="326700"/>
          </a:xfrm>
          <a:custGeom>
            <a:rect b="b" l="l" r="r" t="t"/>
            <a:pathLst>
              <a:path extrusionOk="0" h="21600" w="2160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06"/>
          <p:cNvSpPr/>
          <p:nvPr/>
        </p:nvSpPr>
        <p:spPr>
          <a:xfrm>
            <a:off x="9996769" y="2019197"/>
            <a:ext cx="449226" cy="449226"/>
          </a:xfrm>
          <a:custGeom>
            <a:rect b="b" l="l" r="r" t="t"/>
            <a:pathLst>
              <a:path extrusionOk="0" h="21600" w="2160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p106"/>
          <p:cNvSpPr/>
          <p:nvPr/>
        </p:nvSpPr>
        <p:spPr>
          <a:xfrm>
            <a:off x="10874809" y="2019197"/>
            <a:ext cx="408456" cy="449226"/>
          </a:xfrm>
          <a:custGeom>
            <a:rect b="b" l="l" r="r" t="t"/>
            <a:pathLst>
              <a:path extrusionOk="0" h="21600" w="2160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106"/>
          <p:cNvSpPr/>
          <p:nvPr/>
        </p:nvSpPr>
        <p:spPr>
          <a:xfrm>
            <a:off x="11819184" y="2019197"/>
            <a:ext cx="245214" cy="449226"/>
          </a:xfrm>
          <a:custGeom>
            <a:rect b="b" l="l" r="r" t="t"/>
            <a:pathLst>
              <a:path extrusionOk="0" h="21600" w="2160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106"/>
          <p:cNvSpPr/>
          <p:nvPr/>
        </p:nvSpPr>
        <p:spPr>
          <a:xfrm>
            <a:off x="12636026" y="2019197"/>
            <a:ext cx="326700" cy="449226"/>
          </a:xfrm>
          <a:custGeom>
            <a:rect b="b" l="l" r="r" t="t"/>
            <a:pathLst>
              <a:path extrusionOk="0" h="21600" w="2160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p106"/>
          <p:cNvSpPr/>
          <p:nvPr/>
        </p:nvSpPr>
        <p:spPr>
          <a:xfrm>
            <a:off x="540000" y="2039616"/>
            <a:ext cx="449226" cy="408456"/>
          </a:xfrm>
          <a:custGeom>
            <a:rect b="b" l="l" r="r" t="t"/>
            <a:pathLst>
              <a:path extrusionOk="0" h="21600" w="2160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p106"/>
          <p:cNvSpPr/>
          <p:nvPr/>
        </p:nvSpPr>
        <p:spPr>
          <a:xfrm>
            <a:off x="1393863" y="2018964"/>
            <a:ext cx="408456" cy="449658"/>
          </a:xfrm>
          <a:custGeom>
            <a:rect b="b" l="l" r="r" t="t"/>
            <a:pathLst>
              <a:path extrusionOk="0" h="21600" w="2160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p106"/>
          <p:cNvSpPr/>
          <p:nvPr/>
        </p:nvSpPr>
        <p:spPr>
          <a:xfrm>
            <a:off x="2239958" y="2019203"/>
            <a:ext cx="449226" cy="449226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106"/>
          <p:cNvSpPr/>
          <p:nvPr/>
        </p:nvSpPr>
        <p:spPr>
          <a:xfrm>
            <a:off x="3097580" y="2019032"/>
            <a:ext cx="449064" cy="449550"/>
          </a:xfrm>
          <a:custGeom>
            <a:rect b="b" l="l" r="r" t="t"/>
            <a:pathLst>
              <a:path extrusionOk="0" h="21600" w="2160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106"/>
          <p:cNvSpPr/>
          <p:nvPr/>
        </p:nvSpPr>
        <p:spPr>
          <a:xfrm>
            <a:off x="4007569" y="2019197"/>
            <a:ext cx="326700" cy="449226"/>
          </a:xfrm>
          <a:custGeom>
            <a:rect b="b" l="l" r="r" t="t"/>
            <a:pathLst>
              <a:path extrusionOk="0" h="21600" w="2160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p106"/>
          <p:cNvSpPr/>
          <p:nvPr/>
        </p:nvSpPr>
        <p:spPr>
          <a:xfrm>
            <a:off x="13489752" y="2019197"/>
            <a:ext cx="449226" cy="449226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106"/>
          <p:cNvSpPr/>
          <p:nvPr/>
        </p:nvSpPr>
        <p:spPr>
          <a:xfrm>
            <a:off x="14347376" y="2019197"/>
            <a:ext cx="449226" cy="449226"/>
          </a:xfrm>
          <a:custGeom>
            <a:rect b="b" l="l" r="r" t="t"/>
            <a:pathLst>
              <a:path extrusionOk="0" h="21600" w="2160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106"/>
          <p:cNvSpPr/>
          <p:nvPr/>
        </p:nvSpPr>
        <p:spPr>
          <a:xfrm>
            <a:off x="15357396" y="2019197"/>
            <a:ext cx="449226" cy="449226"/>
          </a:xfrm>
          <a:custGeom>
            <a:rect b="b" l="l" r="r" t="t"/>
            <a:pathLst>
              <a:path extrusionOk="0" h="21600" w="2160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2" name="Google Shape;1842;p106"/>
          <p:cNvSpPr/>
          <p:nvPr/>
        </p:nvSpPr>
        <p:spPr>
          <a:xfrm>
            <a:off x="16291216" y="2019197"/>
            <a:ext cx="449226" cy="449226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106"/>
          <p:cNvSpPr/>
          <p:nvPr/>
        </p:nvSpPr>
        <p:spPr>
          <a:xfrm>
            <a:off x="17120345" y="2019197"/>
            <a:ext cx="449226" cy="449226"/>
          </a:xfrm>
          <a:custGeom>
            <a:rect b="b" l="l" r="r" t="t"/>
            <a:pathLst>
              <a:path extrusionOk="0" h="21600" w="2160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106"/>
          <p:cNvSpPr/>
          <p:nvPr/>
        </p:nvSpPr>
        <p:spPr>
          <a:xfrm>
            <a:off x="540000" y="2840555"/>
            <a:ext cx="449226" cy="449226"/>
          </a:xfrm>
          <a:custGeom>
            <a:rect b="b" l="l" r="r" t="t"/>
            <a:pathLst>
              <a:path extrusionOk="0" h="21600" w="2160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106"/>
          <p:cNvSpPr/>
          <p:nvPr/>
        </p:nvSpPr>
        <p:spPr>
          <a:xfrm>
            <a:off x="1373444" y="2840555"/>
            <a:ext cx="449226" cy="449226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106"/>
          <p:cNvSpPr/>
          <p:nvPr/>
        </p:nvSpPr>
        <p:spPr>
          <a:xfrm>
            <a:off x="2239958" y="2840555"/>
            <a:ext cx="449226" cy="449226"/>
          </a:xfrm>
          <a:custGeom>
            <a:rect b="b" l="l" r="r" t="t"/>
            <a:pathLst>
              <a:path extrusionOk="0" h="21600" w="2160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106"/>
          <p:cNvSpPr/>
          <p:nvPr/>
        </p:nvSpPr>
        <p:spPr>
          <a:xfrm>
            <a:off x="3097526" y="2840555"/>
            <a:ext cx="449226" cy="449226"/>
          </a:xfrm>
          <a:custGeom>
            <a:rect b="b" l="l" r="r" t="t"/>
            <a:pathLst>
              <a:path extrusionOk="0" h="21600" w="2160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106"/>
          <p:cNvSpPr/>
          <p:nvPr/>
        </p:nvSpPr>
        <p:spPr>
          <a:xfrm>
            <a:off x="3946310" y="2840555"/>
            <a:ext cx="449226" cy="449226"/>
          </a:xfrm>
          <a:custGeom>
            <a:rect b="b" l="l" r="r" t="t"/>
            <a:pathLst>
              <a:path extrusionOk="0" h="21600" w="2160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106"/>
          <p:cNvSpPr/>
          <p:nvPr/>
        </p:nvSpPr>
        <p:spPr>
          <a:xfrm>
            <a:off x="13489752" y="2840555"/>
            <a:ext cx="449226" cy="449226"/>
          </a:xfrm>
          <a:custGeom>
            <a:rect b="b" l="l" r="r" t="t"/>
            <a:pathLst>
              <a:path extrusionOk="0" h="21600" w="2160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106"/>
          <p:cNvSpPr/>
          <p:nvPr/>
        </p:nvSpPr>
        <p:spPr>
          <a:xfrm>
            <a:off x="14348271" y="2841014"/>
            <a:ext cx="447444" cy="448362"/>
          </a:xfrm>
          <a:custGeom>
            <a:rect b="b" l="l" r="r" t="t"/>
            <a:pathLst>
              <a:path extrusionOk="0" h="21600" w="2160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106"/>
          <p:cNvSpPr/>
          <p:nvPr/>
        </p:nvSpPr>
        <p:spPr>
          <a:xfrm>
            <a:off x="15358294" y="2841014"/>
            <a:ext cx="447444" cy="448362"/>
          </a:xfrm>
          <a:custGeom>
            <a:rect b="b" l="l" r="r" t="t"/>
            <a:pathLst>
              <a:path extrusionOk="0" h="21600" w="2160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106"/>
          <p:cNvSpPr/>
          <p:nvPr/>
        </p:nvSpPr>
        <p:spPr>
          <a:xfrm>
            <a:off x="16292116" y="2841014"/>
            <a:ext cx="447444" cy="448362"/>
          </a:xfrm>
          <a:custGeom>
            <a:rect b="b" l="l" r="r" t="t"/>
            <a:pathLst>
              <a:path extrusionOk="0" h="21600" w="2160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106"/>
          <p:cNvSpPr/>
          <p:nvPr/>
        </p:nvSpPr>
        <p:spPr>
          <a:xfrm>
            <a:off x="17121246" y="2841014"/>
            <a:ext cx="447444" cy="448362"/>
          </a:xfrm>
          <a:custGeom>
            <a:rect b="b" l="l" r="r" t="t"/>
            <a:pathLst>
              <a:path extrusionOk="0" h="21600" w="2160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106"/>
          <p:cNvSpPr/>
          <p:nvPr/>
        </p:nvSpPr>
        <p:spPr>
          <a:xfrm>
            <a:off x="540000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106"/>
          <p:cNvSpPr/>
          <p:nvPr/>
        </p:nvSpPr>
        <p:spPr>
          <a:xfrm>
            <a:off x="1373444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106"/>
          <p:cNvSpPr/>
          <p:nvPr/>
        </p:nvSpPr>
        <p:spPr>
          <a:xfrm>
            <a:off x="2239958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7" name="Google Shape;1857;p106"/>
          <p:cNvSpPr/>
          <p:nvPr/>
        </p:nvSpPr>
        <p:spPr>
          <a:xfrm>
            <a:off x="3138364" y="3664124"/>
            <a:ext cx="367578" cy="449226"/>
          </a:xfrm>
          <a:custGeom>
            <a:rect b="b" l="l" r="r" t="t"/>
            <a:pathLst>
              <a:path extrusionOk="0" h="21600" w="2160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106"/>
          <p:cNvSpPr/>
          <p:nvPr/>
        </p:nvSpPr>
        <p:spPr>
          <a:xfrm>
            <a:off x="3946310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106"/>
          <p:cNvSpPr/>
          <p:nvPr/>
        </p:nvSpPr>
        <p:spPr>
          <a:xfrm>
            <a:off x="13489752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106"/>
          <p:cNvSpPr/>
          <p:nvPr/>
        </p:nvSpPr>
        <p:spPr>
          <a:xfrm>
            <a:off x="14347376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106"/>
          <p:cNvSpPr/>
          <p:nvPr/>
        </p:nvSpPr>
        <p:spPr>
          <a:xfrm>
            <a:off x="15357396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2" name="Google Shape;1862;p106"/>
          <p:cNvSpPr/>
          <p:nvPr/>
        </p:nvSpPr>
        <p:spPr>
          <a:xfrm>
            <a:off x="16291216" y="3684544"/>
            <a:ext cx="449226" cy="408348"/>
          </a:xfrm>
          <a:custGeom>
            <a:rect b="b" l="l" r="r" t="t"/>
            <a:pathLst>
              <a:path extrusionOk="0" h="21600" w="2160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3" name="Google Shape;1863;p106"/>
          <p:cNvSpPr/>
          <p:nvPr/>
        </p:nvSpPr>
        <p:spPr>
          <a:xfrm>
            <a:off x="17120345" y="3786642"/>
            <a:ext cx="449226" cy="204228"/>
          </a:xfrm>
          <a:custGeom>
            <a:rect b="b" l="l" r="r" t="t"/>
            <a:pathLst>
              <a:path extrusionOk="0" h="21600" w="2160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106"/>
          <p:cNvSpPr/>
          <p:nvPr/>
        </p:nvSpPr>
        <p:spPr>
          <a:xfrm>
            <a:off x="682936" y="4522767"/>
            <a:ext cx="163350" cy="449226"/>
          </a:xfrm>
          <a:custGeom>
            <a:rect b="b" l="l" r="r" t="t"/>
            <a:pathLst>
              <a:path extrusionOk="0" h="21600" w="2160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106"/>
          <p:cNvSpPr/>
          <p:nvPr/>
        </p:nvSpPr>
        <p:spPr>
          <a:xfrm>
            <a:off x="1373444" y="4584027"/>
            <a:ext cx="449226" cy="326700"/>
          </a:xfrm>
          <a:custGeom>
            <a:rect b="b" l="l" r="r" t="t"/>
            <a:pathLst>
              <a:path extrusionOk="0" h="21600" w="2160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106"/>
          <p:cNvSpPr/>
          <p:nvPr/>
        </p:nvSpPr>
        <p:spPr>
          <a:xfrm>
            <a:off x="2239958" y="4563608"/>
            <a:ext cx="449226" cy="367578"/>
          </a:xfrm>
          <a:custGeom>
            <a:rect b="b" l="l" r="r" t="t"/>
            <a:pathLst>
              <a:path extrusionOk="0" h="21600" w="2160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106"/>
          <p:cNvSpPr/>
          <p:nvPr/>
        </p:nvSpPr>
        <p:spPr>
          <a:xfrm>
            <a:off x="3097526" y="4522767"/>
            <a:ext cx="449226" cy="449226"/>
          </a:xfrm>
          <a:custGeom>
            <a:rect b="b" l="l" r="r" t="t"/>
            <a:pathLst>
              <a:path extrusionOk="0" h="21600" w="2160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p106"/>
          <p:cNvSpPr/>
          <p:nvPr/>
        </p:nvSpPr>
        <p:spPr>
          <a:xfrm>
            <a:off x="3946310" y="4522767"/>
            <a:ext cx="449226" cy="449226"/>
          </a:xfrm>
          <a:custGeom>
            <a:rect b="b" l="l" r="r" t="t"/>
            <a:pathLst>
              <a:path extrusionOk="0" h="21600" w="2160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9" name="Google Shape;1869;p106"/>
          <p:cNvSpPr/>
          <p:nvPr/>
        </p:nvSpPr>
        <p:spPr>
          <a:xfrm>
            <a:off x="13489752" y="4522767"/>
            <a:ext cx="449226" cy="449226"/>
          </a:xfrm>
          <a:custGeom>
            <a:rect b="b" l="l" r="r" t="t"/>
            <a:pathLst>
              <a:path extrusionOk="0" h="21600" w="2160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p106"/>
          <p:cNvSpPr/>
          <p:nvPr/>
        </p:nvSpPr>
        <p:spPr>
          <a:xfrm>
            <a:off x="14347376" y="4522767"/>
            <a:ext cx="449226" cy="449226"/>
          </a:xfrm>
          <a:custGeom>
            <a:rect b="b" l="l" r="r" t="t"/>
            <a:pathLst>
              <a:path extrusionOk="0" h="21600" w="2160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106"/>
          <p:cNvSpPr/>
          <p:nvPr/>
        </p:nvSpPr>
        <p:spPr>
          <a:xfrm>
            <a:off x="15357396" y="4522767"/>
            <a:ext cx="449226" cy="449226"/>
          </a:xfrm>
          <a:custGeom>
            <a:rect b="b" l="l" r="r" t="t"/>
            <a:pathLst>
              <a:path extrusionOk="0" h="21600" w="2160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106"/>
          <p:cNvSpPr/>
          <p:nvPr/>
        </p:nvSpPr>
        <p:spPr>
          <a:xfrm>
            <a:off x="16291216" y="4522767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106"/>
          <p:cNvSpPr/>
          <p:nvPr/>
        </p:nvSpPr>
        <p:spPr>
          <a:xfrm>
            <a:off x="17120345" y="4522767"/>
            <a:ext cx="449226" cy="449226"/>
          </a:xfrm>
          <a:custGeom>
            <a:rect b="b" l="l" r="r" t="t"/>
            <a:pathLst>
              <a:path extrusionOk="0" h="21600" w="2160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4" name="Google Shape;1874;p106"/>
          <p:cNvSpPr/>
          <p:nvPr/>
        </p:nvSpPr>
        <p:spPr>
          <a:xfrm>
            <a:off x="540000" y="5304739"/>
            <a:ext cx="449226" cy="449226"/>
          </a:xfrm>
          <a:custGeom>
            <a:rect b="b" l="l" r="r" t="t"/>
            <a:pathLst>
              <a:path extrusionOk="0" h="21600" w="2160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p106"/>
          <p:cNvSpPr/>
          <p:nvPr/>
        </p:nvSpPr>
        <p:spPr>
          <a:xfrm>
            <a:off x="1373444" y="5304739"/>
            <a:ext cx="449226" cy="449226"/>
          </a:xfrm>
          <a:custGeom>
            <a:rect b="b" l="l" r="r" t="t"/>
            <a:pathLst>
              <a:path extrusionOk="0" h="21600" w="2160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Google Shape;1876;p106"/>
          <p:cNvSpPr/>
          <p:nvPr/>
        </p:nvSpPr>
        <p:spPr>
          <a:xfrm>
            <a:off x="2239958" y="5304739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Google Shape;1877;p106"/>
          <p:cNvSpPr/>
          <p:nvPr/>
        </p:nvSpPr>
        <p:spPr>
          <a:xfrm>
            <a:off x="3097526" y="5304739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p106"/>
          <p:cNvSpPr/>
          <p:nvPr/>
        </p:nvSpPr>
        <p:spPr>
          <a:xfrm>
            <a:off x="3946310" y="5304739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106"/>
          <p:cNvSpPr/>
          <p:nvPr/>
        </p:nvSpPr>
        <p:spPr>
          <a:xfrm>
            <a:off x="4851034" y="2840555"/>
            <a:ext cx="449226" cy="449226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p106"/>
          <p:cNvSpPr/>
          <p:nvPr/>
        </p:nvSpPr>
        <p:spPr>
          <a:xfrm>
            <a:off x="5795469" y="2840555"/>
            <a:ext cx="285822" cy="449226"/>
          </a:xfrm>
          <a:custGeom>
            <a:rect b="b" l="l" r="r" t="t"/>
            <a:pathLst>
              <a:path extrusionOk="0" h="21600" w="2160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p106"/>
          <p:cNvSpPr/>
          <p:nvPr/>
        </p:nvSpPr>
        <p:spPr>
          <a:xfrm>
            <a:off x="6688797" y="2840555"/>
            <a:ext cx="204228" cy="449226"/>
          </a:xfrm>
          <a:custGeom>
            <a:rect b="b" l="l" r="r" t="t"/>
            <a:pathLst>
              <a:path extrusionOk="0" h="21600" w="2160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2" name="Google Shape;1882;p106"/>
          <p:cNvSpPr/>
          <p:nvPr/>
        </p:nvSpPr>
        <p:spPr>
          <a:xfrm>
            <a:off x="7505579" y="2840555"/>
            <a:ext cx="285822" cy="449226"/>
          </a:xfrm>
          <a:custGeom>
            <a:rect b="b" l="l" r="r" t="t"/>
            <a:pathLst>
              <a:path extrusionOk="0" h="21600" w="2160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106"/>
          <p:cNvSpPr/>
          <p:nvPr/>
        </p:nvSpPr>
        <p:spPr>
          <a:xfrm>
            <a:off x="8322361" y="2840555"/>
            <a:ext cx="367578" cy="449226"/>
          </a:xfrm>
          <a:custGeom>
            <a:rect b="b" l="l" r="r" t="t"/>
            <a:pathLst>
              <a:path extrusionOk="0" h="21600" w="2160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p106"/>
          <p:cNvSpPr/>
          <p:nvPr/>
        </p:nvSpPr>
        <p:spPr>
          <a:xfrm>
            <a:off x="9179984" y="2840555"/>
            <a:ext cx="367578" cy="449226"/>
          </a:xfrm>
          <a:custGeom>
            <a:rect b="b" l="l" r="r" t="t"/>
            <a:pathLst>
              <a:path extrusionOk="0" h="21600" w="2160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p106"/>
          <p:cNvSpPr/>
          <p:nvPr/>
        </p:nvSpPr>
        <p:spPr>
          <a:xfrm>
            <a:off x="10017188" y="2840555"/>
            <a:ext cx="408348" cy="449226"/>
          </a:xfrm>
          <a:custGeom>
            <a:rect b="b" l="l" r="r" t="t"/>
            <a:pathLst>
              <a:path extrusionOk="0" h="21600" w="2160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106"/>
          <p:cNvSpPr/>
          <p:nvPr/>
        </p:nvSpPr>
        <p:spPr>
          <a:xfrm>
            <a:off x="10895228" y="2840555"/>
            <a:ext cx="367578" cy="449226"/>
          </a:xfrm>
          <a:custGeom>
            <a:rect b="b" l="l" r="r" t="t"/>
            <a:pathLst>
              <a:path extrusionOk="0" h="21600" w="2160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106"/>
          <p:cNvSpPr/>
          <p:nvPr/>
        </p:nvSpPr>
        <p:spPr>
          <a:xfrm>
            <a:off x="11717146" y="2963073"/>
            <a:ext cx="449226" cy="204228"/>
          </a:xfrm>
          <a:custGeom>
            <a:rect b="b" l="l" r="r" t="t"/>
            <a:pathLst>
              <a:path extrusionOk="0" h="21600" w="21600">
                <a:moveTo>
                  <a:pt x="18900" y="19440"/>
                </a:moveTo>
                <a:cubicBezTo>
                  <a:pt x="17951" y="19440"/>
                  <a:pt x="17182" y="17747"/>
                  <a:pt x="17182" y="15660"/>
                </a:cubicBezTo>
                <a:cubicBezTo>
                  <a:pt x="17182" y="14601"/>
                  <a:pt x="17381" y="13647"/>
                  <a:pt x="17700" y="12960"/>
                </a:cubicBezTo>
                <a:lnTo>
                  <a:pt x="3900" y="12960"/>
                </a:lnTo>
                <a:cubicBezTo>
                  <a:pt x="4219" y="13647"/>
                  <a:pt x="4418" y="14601"/>
                  <a:pt x="4418" y="15660"/>
                </a:cubicBezTo>
                <a:cubicBezTo>
                  <a:pt x="4418" y="17747"/>
                  <a:pt x="3649" y="19440"/>
                  <a:pt x="2700" y="19440"/>
                </a:cubicBezTo>
                <a:cubicBezTo>
                  <a:pt x="1751" y="19440"/>
                  <a:pt x="982" y="17747"/>
                  <a:pt x="982" y="15660"/>
                </a:cubicBezTo>
                <a:cubicBezTo>
                  <a:pt x="982" y="13757"/>
                  <a:pt x="1623" y="12199"/>
                  <a:pt x="2455" y="11935"/>
                </a:cubicBezTo>
                <a:lnTo>
                  <a:pt x="2455" y="11880"/>
                </a:lnTo>
                <a:cubicBezTo>
                  <a:pt x="2726" y="11880"/>
                  <a:pt x="2945" y="11397"/>
                  <a:pt x="2945" y="10800"/>
                </a:cubicBezTo>
                <a:cubicBezTo>
                  <a:pt x="2945" y="10203"/>
                  <a:pt x="2726" y="9720"/>
                  <a:pt x="2455" y="9720"/>
                </a:cubicBezTo>
                <a:lnTo>
                  <a:pt x="2455" y="9665"/>
                </a:lnTo>
                <a:cubicBezTo>
                  <a:pt x="1623" y="9401"/>
                  <a:pt x="982" y="7843"/>
                  <a:pt x="982" y="5940"/>
                </a:cubicBezTo>
                <a:cubicBezTo>
                  <a:pt x="982" y="3852"/>
                  <a:pt x="1751" y="2160"/>
                  <a:pt x="2700" y="2160"/>
                </a:cubicBezTo>
                <a:cubicBezTo>
                  <a:pt x="3649" y="2160"/>
                  <a:pt x="4418" y="3852"/>
                  <a:pt x="4418" y="5940"/>
                </a:cubicBezTo>
                <a:cubicBezTo>
                  <a:pt x="4418" y="6999"/>
                  <a:pt x="4219" y="7954"/>
                  <a:pt x="3900" y="8640"/>
                </a:cubicBezTo>
                <a:lnTo>
                  <a:pt x="17700" y="8640"/>
                </a:lnTo>
                <a:cubicBezTo>
                  <a:pt x="17381" y="7954"/>
                  <a:pt x="17182" y="6999"/>
                  <a:pt x="17182" y="5940"/>
                </a:cubicBezTo>
                <a:cubicBezTo>
                  <a:pt x="17182" y="3852"/>
                  <a:pt x="17951" y="2160"/>
                  <a:pt x="18900" y="2160"/>
                </a:cubicBezTo>
                <a:cubicBezTo>
                  <a:pt x="19849" y="2160"/>
                  <a:pt x="20618" y="3852"/>
                  <a:pt x="20618" y="5940"/>
                </a:cubicBezTo>
                <a:cubicBezTo>
                  <a:pt x="20618" y="7843"/>
                  <a:pt x="19977" y="9401"/>
                  <a:pt x="19145" y="9665"/>
                </a:cubicBezTo>
                <a:lnTo>
                  <a:pt x="19145" y="9720"/>
                </a:lnTo>
                <a:cubicBezTo>
                  <a:pt x="18874" y="9720"/>
                  <a:pt x="18655" y="10203"/>
                  <a:pt x="18655" y="10800"/>
                </a:cubicBezTo>
                <a:cubicBezTo>
                  <a:pt x="18655" y="11397"/>
                  <a:pt x="18874" y="11880"/>
                  <a:pt x="19145" y="11880"/>
                </a:cubicBezTo>
                <a:lnTo>
                  <a:pt x="19145" y="11935"/>
                </a:lnTo>
                <a:cubicBezTo>
                  <a:pt x="19977" y="12199"/>
                  <a:pt x="20618" y="13757"/>
                  <a:pt x="20618" y="15660"/>
                </a:cubicBezTo>
                <a:cubicBezTo>
                  <a:pt x="20618" y="17747"/>
                  <a:pt x="19849" y="19440"/>
                  <a:pt x="18900" y="19440"/>
                </a:cubicBezTo>
                <a:moveTo>
                  <a:pt x="20449" y="10800"/>
                </a:moveTo>
                <a:cubicBezTo>
                  <a:pt x="21145" y="9725"/>
                  <a:pt x="21600" y="7950"/>
                  <a:pt x="21600" y="5940"/>
                </a:cubicBezTo>
                <a:cubicBezTo>
                  <a:pt x="21600" y="2660"/>
                  <a:pt x="20391" y="0"/>
                  <a:pt x="18900" y="0"/>
                </a:cubicBezTo>
                <a:cubicBezTo>
                  <a:pt x="17409" y="0"/>
                  <a:pt x="16200" y="2660"/>
                  <a:pt x="16200" y="5940"/>
                </a:cubicBezTo>
                <a:cubicBezTo>
                  <a:pt x="16200" y="6124"/>
                  <a:pt x="16208" y="6301"/>
                  <a:pt x="16215" y="6480"/>
                </a:cubicBezTo>
                <a:lnTo>
                  <a:pt x="5385" y="6480"/>
                </a:lnTo>
                <a:cubicBezTo>
                  <a:pt x="5392" y="6301"/>
                  <a:pt x="5400" y="6124"/>
                  <a:pt x="5400" y="5940"/>
                </a:cubicBezTo>
                <a:cubicBezTo>
                  <a:pt x="5400" y="2660"/>
                  <a:pt x="4191" y="0"/>
                  <a:pt x="2700" y="0"/>
                </a:cubicBezTo>
                <a:cubicBezTo>
                  <a:pt x="1209" y="0"/>
                  <a:pt x="0" y="2660"/>
                  <a:pt x="0" y="5940"/>
                </a:cubicBezTo>
                <a:cubicBezTo>
                  <a:pt x="0" y="7950"/>
                  <a:pt x="455" y="9725"/>
                  <a:pt x="1151" y="10800"/>
                </a:cubicBezTo>
                <a:cubicBezTo>
                  <a:pt x="455" y="11875"/>
                  <a:pt x="0" y="13649"/>
                  <a:pt x="0" y="15660"/>
                </a:cubicBezTo>
                <a:cubicBezTo>
                  <a:pt x="0" y="18940"/>
                  <a:pt x="1209" y="21600"/>
                  <a:pt x="2700" y="21600"/>
                </a:cubicBezTo>
                <a:cubicBezTo>
                  <a:pt x="4191" y="21600"/>
                  <a:pt x="5400" y="18940"/>
                  <a:pt x="5400" y="15660"/>
                </a:cubicBezTo>
                <a:cubicBezTo>
                  <a:pt x="5400" y="15476"/>
                  <a:pt x="5392" y="15298"/>
                  <a:pt x="5385" y="15120"/>
                </a:cubicBezTo>
                <a:lnTo>
                  <a:pt x="16215" y="15120"/>
                </a:lnTo>
                <a:cubicBezTo>
                  <a:pt x="16208" y="15298"/>
                  <a:pt x="16200" y="15476"/>
                  <a:pt x="16200" y="15660"/>
                </a:cubicBezTo>
                <a:cubicBezTo>
                  <a:pt x="16200" y="18940"/>
                  <a:pt x="17409" y="21600"/>
                  <a:pt x="18900" y="21600"/>
                </a:cubicBezTo>
                <a:cubicBezTo>
                  <a:pt x="20391" y="21600"/>
                  <a:pt x="21600" y="18940"/>
                  <a:pt x="21600" y="15660"/>
                </a:cubicBezTo>
                <a:cubicBezTo>
                  <a:pt x="21600" y="13649"/>
                  <a:pt x="21145" y="11875"/>
                  <a:pt x="20449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106"/>
          <p:cNvSpPr/>
          <p:nvPr/>
        </p:nvSpPr>
        <p:spPr>
          <a:xfrm>
            <a:off x="12574705" y="2840498"/>
            <a:ext cx="449353" cy="449374"/>
          </a:xfrm>
          <a:custGeom>
            <a:rect b="b" l="l" r="r" t="t"/>
            <a:pathLst>
              <a:path extrusionOk="0" h="21085" w="21084">
                <a:moveTo>
                  <a:pt x="6690" y="19632"/>
                </a:moveTo>
                <a:cubicBezTo>
                  <a:pt x="6035" y="20288"/>
                  <a:pt x="4973" y="20288"/>
                  <a:pt x="4318" y="19632"/>
                </a:cubicBezTo>
                <a:cubicBezTo>
                  <a:pt x="3731" y="19043"/>
                  <a:pt x="3675" y="18127"/>
                  <a:pt x="4141" y="17471"/>
                </a:cubicBezTo>
                <a:lnTo>
                  <a:pt x="4127" y="17458"/>
                </a:lnTo>
                <a:cubicBezTo>
                  <a:pt x="4237" y="17311"/>
                  <a:pt x="4231" y="17106"/>
                  <a:pt x="4096" y="16973"/>
                </a:cubicBezTo>
                <a:cubicBezTo>
                  <a:pt x="3963" y="16842"/>
                  <a:pt x="3758" y="16835"/>
                  <a:pt x="3610" y="16939"/>
                </a:cubicBezTo>
                <a:lnTo>
                  <a:pt x="3601" y="16931"/>
                </a:lnTo>
                <a:cubicBezTo>
                  <a:pt x="2946" y="17395"/>
                  <a:pt x="2036" y="17338"/>
                  <a:pt x="1449" y="16752"/>
                </a:cubicBezTo>
                <a:cubicBezTo>
                  <a:pt x="794" y="16097"/>
                  <a:pt x="794" y="15035"/>
                  <a:pt x="1449" y="14381"/>
                </a:cubicBezTo>
                <a:cubicBezTo>
                  <a:pt x="2104" y="13726"/>
                  <a:pt x="3166" y="13726"/>
                  <a:pt x="3821" y="14381"/>
                </a:cubicBezTo>
                <a:cubicBezTo>
                  <a:pt x="4110" y="14670"/>
                  <a:pt x="4264" y="15040"/>
                  <a:pt x="4297" y="15418"/>
                </a:cubicBezTo>
                <a:lnTo>
                  <a:pt x="9862" y="9852"/>
                </a:lnTo>
                <a:lnTo>
                  <a:pt x="15417" y="4298"/>
                </a:lnTo>
                <a:cubicBezTo>
                  <a:pt x="15038" y="4264"/>
                  <a:pt x="14669" y="4111"/>
                  <a:pt x="14380" y="3821"/>
                </a:cubicBezTo>
                <a:cubicBezTo>
                  <a:pt x="13725" y="3166"/>
                  <a:pt x="13725" y="2105"/>
                  <a:pt x="14380" y="1450"/>
                </a:cubicBezTo>
                <a:cubicBezTo>
                  <a:pt x="15034" y="795"/>
                  <a:pt x="16096" y="795"/>
                  <a:pt x="16751" y="1450"/>
                </a:cubicBezTo>
                <a:cubicBezTo>
                  <a:pt x="17332" y="2031"/>
                  <a:pt x="17394" y="2932"/>
                  <a:pt x="16943" y="3585"/>
                </a:cubicBezTo>
                <a:lnTo>
                  <a:pt x="16949" y="3592"/>
                </a:lnTo>
                <a:cubicBezTo>
                  <a:pt x="16829" y="3738"/>
                  <a:pt x="16832" y="3953"/>
                  <a:pt x="16971" y="4089"/>
                </a:cubicBezTo>
                <a:cubicBezTo>
                  <a:pt x="17109" y="4225"/>
                  <a:pt x="17323" y="4230"/>
                  <a:pt x="17473" y="4114"/>
                </a:cubicBezTo>
                <a:lnTo>
                  <a:pt x="17487" y="4129"/>
                </a:lnTo>
                <a:cubicBezTo>
                  <a:pt x="18142" y="3675"/>
                  <a:pt x="19047" y="3737"/>
                  <a:pt x="19631" y="4319"/>
                </a:cubicBezTo>
                <a:cubicBezTo>
                  <a:pt x="20287" y="4974"/>
                  <a:pt x="20287" y="6036"/>
                  <a:pt x="19631" y="6691"/>
                </a:cubicBezTo>
                <a:cubicBezTo>
                  <a:pt x="18974" y="7346"/>
                  <a:pt x="17909" y="7346"/>
                  <a:pt x="17253" y="6691"/>
                </a:cubicBezTo>
                <a:cubicBezTo>
                  <a:pt x="16962" y="6400"/>
                  <a:pt x="16807" y="6029"/>
                  <a:pt x="16775" y="5650"/>
                </a:cubicBezTo>
                <a:lnTo>
                  <a:pt x="5650" y="16775"/>
                </a:lnTo>
                <a:cubicBezTo>
                  <a:pt x="6029" y="16808"/>
                  <a:pt x="6400" y="16963"/>
                  <a:pt x="6690" y="17254"/>
                </a:cubicBezTo>
                <a:cubicBezTo>
                  <a:pt x="7344" y="17910"/>
                  <a:pt x="7344" y="18975"/>
                  <a:pt x="6690" y="19632"/>
                </a:cubicBezTo>
                <a:moveTo>
                  <a:pt x="7277" y="16503"/>
                </a:moveTo>
                <a:lnTo>
                  <a:pt x="16501" y="7278"/>
                </a:lnTo>
                <a:cubicBezTo>
                  <a:pt x="16528" y="7307"/>
                  <a:pt x="16545" y="7340"/>
                  <a:pt x="16573" y="7368"/>
                </a:cubicBezTo>
                <a:cubicBezTo>
                  <a:pt x="17605" y="8397"/>
                  <a:pt x="19278" y="8397"/>
                  <a:pt x="20310" y="7368"/>
                </a:cubicBezTo>
                <a:cubicBezTo>
                  <a:pt x="21342" y="6339"/>
                  <a:pt x="21342" y="4671"/>
                  <a:pt x="20310" y="3641"/>
                </a:cubicBezTo>
                <a:cubicBezTo>
                  <a:pt x="19726" y="3059"/>
                  <a:pt x="18937" y="2818"/>
                  <a:pt x="18175" y="2895"/>
                </a:cubicBezTo>
                <a:cubicBezTo>
                  <a:pt x="18250" y="2137"/>
                  <a:pt x="18009" y="1353"/>
                  <a:pt x="17428" y="772"/>
                </a:cubicBezTo>
                <a:cubicBezTo>
                  <a:pt x="16399" y="-257"/>
                  <a:pt x="14731" y="-257"/>
                  <a:pt x="13702" y="772"/>
                </a:cubicBezTo>
                <a:cubicBezTo>
                  <a:pt x="12673" y="1802"/>
                  <a:pt x="12673" y="3470"/>
                  <a:pt x="13702" y="4498"/>
                </a:cubicBezTo>
                <a:cubicBezTo>
                  <a:pt x="13729" y="4526"/>
                  <a:pt x="13763" y="4543"/>
                  <a:pt x="13791" y="4569"/>
                </a:cubicBezTo>
                <a:lnTo>
                  <a:pt x="4568" y="13791"/>
                </a:lnTo>
                <a:cubicBezTo>
                  <a:pt x="4542" y="13763"/>
                  <a:pt x="4526" y="13730"/>
                  <a:pt x="4498" y="13703"/>
                </a:cubicBezTo>
                <a:cubicBezTo>
                  <a:pt x="3469" y="12674"/>
                  <a:pt x="1801" y="12674"/>
                  <a:pt x="772" y="13703"/>
                </a:cubicBezTo>
                <a:cubicBezTo>
                  <a:pt x="-258" y="14732"/>
                  <a:pt x="-258" y="16400"/>
                  <a:pt x="772" y="17429"/>
                </a:cubicBezTo>
                <a:cubicBezTo>
                  <a:pt x="1353" y="18010"/>
                  <a:pt x="2136" y="18251"/>
                  <a:pt x="2895" y="18176"/>
                </a:cubicBezTo>
                <a:cubicBezTo>
                  <a:pt x="2818" y="18938"/>
                  <a:pt x="3058" y="19727"/>
                  <a:pt x="3641" y="20311"/>
                </a:cubicBezTo>
                <a:cubicBezTo>
                  <a:pt x="4670" y="21343"/>
                  <a:pt x="6338" y="21343"/>
                  <a:pt x="7367" y="20311"/>
                </a:cubicBezTo>
                <a:cubicBezTo>
                  <a:pt x="8396" y="19279"/>
                  <a:pt x="8396" y="17606"/>
                  <a:pt x="7367" y="16574"/>
                </a:cubicBezTo>
                <a:cubicBezTo>
                  <a:pt x="7339" y="16546"/>
                  <a:pt x="7306" y="16529"/>
                  <a:pt x="7277" y="16503"/>
                </a:cubicBezTo>
                <a:moveTo>
                  <a:pt x="16558" y="13703"/>
                </a:moveTo>
                <a:cubicBezTo>
                  <a:pt x="16530" y="13731"/>
                  <a:pt x="16513" y="13764"/>
                  <a:pt x="16487" y="13793"/>
                </a:cubicBezTo>
                <a:lnTo>
                  <a:pt x="14254" y="11560"/>
                </a:lnTo>
                <a:cubicBezTo>
                  <a:pt x="14067" y="11391"/>
                  <a:pt x="13780" y="11393"/>
                  <a:pt x="13601" y="11573"/>
                </a:cubicBezTo>
                <a:cubicBezTo>
                  <a:pt x="13421" y="11753"/>
                  <a:pt x="13419" y="12039"/>
                  <a:pt x="13588" y="12226"/>
                </a:cubicBezTo>
                <a:lnTo>
                  <a:pt x="13576" y="12237"/>
                </a:lnTo>
                <a:lnTo>
                  <a:pt x="16759" y="15420"/>
                </a:lnTo>
                <a:cubicBezTo>
                  <a:pt x="16792" y="15041"/>
                  <a:pt x="16947" y="14671"/>
                  <a:pt x="17238" y="14381"/>
                </a:cubicBezTo>
                <a:cubicBezTo>
                  <a:pt x="17895" y="13726"/>
                  <a:pt x="18959" y="13726"/>
                  <a:pt x="19615" y="14381"/>
                </a:cubicBezTo>
                <a:cubicBezTo>
                  <a:pt x="20273" y="15035"/>
                  <a:pt x="20273" y="16097"/>
                  <a:pt x="19615" y="16752"/>
                </a:cubicBezTo>
                <a:cubicBezTo>
                  <a:pt x="19027" y="17339"/>
                  <a:pt x="18112" y="17395"/>
                  <a:pt x="17455" y="16929"/>
                </a:cubicBezTo>
                <a:lnTo>
                  <a:pt x="17442" y="16942"/>
                </a:lnTo>
                <a:cubicBezTo>
                  <a:pt x="17295" y="16832"/>
                  <a:pt x="17090" y="16839"/>
                  <a:pt x="16957" y="16974"/>
                </a:cubicBezTo>
                <a:cubicBezTo>
                  <a:pt x="16826" y="17107"/>
                  <a:pt x="16819" y="17312"/>
                  <a:pt x="16923" y="17460"/>
                </a:cubicBezTo>
                <a:lnTo>
                  <a:pt x="16915" y="17469"/>
                </a:lnTo>
                <a:cubicBezTo>
                  <a:pt x="17379" y="18124"/>
                  <a:pt x="17322" y="19034"/>
                  <a:pt x="16736" y="19621"/>
                </a:cubicBezTo>
                <a:cubicBezTo>
                  <a:pt x="16081" y="20276"/>
                  <a:pt x="15019" y="20276"/>
                  <a:pt x="14365" y="19621"/>
                </a:cubicBezTo>
                <a:cubicBezTo>
                  <a:pt x="13710" y="18966"/>
                  <a:pt x="13710" y="17904"/>
                  <a:pt x="14365" y="17250"/>
                </a:cubicBezTo>
                <a:cubicBezTo>
                  <a:pt x="14654" y="16960"/>
                  <a:pt x="15024" y="16807"/>
                  <a:pt x="15402" y="16773"/>
                </a:cubicBezTo>
                <a:lnTo>
                  <a:pt x="12222" y="13592"/>
                </a:lnTo>
                <a:lnTo>
                  <a:pt x="12218" y="13596"/>
                </a:lnTo>
                <a:cubicBezTo>
                  <a:pt x="12031" y="13427"/>
                  <a:pt x="11744" y="13428"/>
                  <a:pt x="11565" y="13609"/>
                </a:cubicBezTo>
                <a:cubicBezTo>
                  <a:pt x="11385" y="13789"/>
                  <a:pt x="11383" y="14075"/>
                  <a:pt x="11552" y="14262"/>
                </a:cubicBezTo>
                <a:lnTo>
                  <a:pt x="13776" y="16501"/>
                </a:lnTo>
                <a:cubicBezTo>
                  <a:pt x="13748" y="16528"/>
                  <a:pt x="13714" y="16544"/>
                  <a:pt x="13687" y="16572"/>
                </a:cubicBezTo>
                <a:cubicBezTo>
                  <a:pt x="12658" y="17601"/>
                  <a:pt x="12658" y="19269"/>
                  <a:pt x="13687" y="20298"/>
                </a:cubicBezTo>
                <a:cubicBezTo>
                  <a:pt x="14716" y="21328"/>
                  <a:pt x="16384" y="21328"/>
                  <a:pt x="17413" y="20298"/>
                </a:cubicBezTo>
                <a:cubicBezTo>
                  <a:pt x="17994" y="19717"/>
                  <a:pt x="18235" y="18934"/>
                  <a:pt x="18160" y="18175"/>
                </a:cubicBezTo>
                <a:cubicBezTo>
                  <a:pt x="18922" y="18252"/>
                  <a:pt x="19711" y="18011"/>
                  <a:pt x="20295" y="17429"/>
                </a:cubicBezTo>
                <a:cubicBezTo>
                  <a:pt x="21327" y="16400"/>
                  <a:pt x="21327" y="14732"/>
                  <a:pt x="20295" y="13703"/>
                </a:cubicBezTo>
                <a:cubicBezTo>
                  <a:pt x="19263" y="12674"/>
                  <a:pt x="17590" y="12674"/>
                  <a:pt x="16558" y="13703"/>
                </a:cubicBezTo>
                <a:moveTo>
                  <a:pt x="4511" y="7368"/>
                </a:moveTo>
                <a:cubicBezTo>
                  <a:pt x="4539" y="7340"/>
                  <a:pt x="4556" y="7306"/>
                  <a:pt x="4582" y="7278"/>
                </a:cubicBezTo>
                <a:lnTo>
                  <a:pt x="6815" y="9511"/>
                </a:lnTo>
                <a:cubicBezTo>
                  <a:pt x="7002" y="9679"/>
                  <a:pt x="7289" y="9678"/>
                  <a:pt x="7468" y="9498"/>
                </a:cubicBezTo>
                <a:cubicBezTo>
                  <a:pt x="7649" y="9318"/>
                  <a:pt x="7650" y="9031"/>
                  <a:pt x="7481" y="8844"/>
                </a:cubicBezTo>
                <a:lnTo>
                  <a:pt x="7493" y="8833"/>
                </a:lnTo>
                <a:lnTo>
                  <a:pt x="4309" y="5650"/>
                </a:lnTo>
                <a:cubicBezTo>
                  <a:pt x="4277" y="6029"/>
                  <a:pt x="4122" y="6400"/>
                  <a:pt x="3831" y="6691"/>
                </a:cubicBezTo>
                <a:cubicBezTo>
                  <a:pt x="3175" y="7346"/>
                  <a:pt x="2110" y="7346"/>
                  <a:pt x="1453" y="6691"/>
                </a:cubicBezTo>
                <a:cubicBezTo>
                  <a:pt x="797" y="6036"/>
                  <a:pt x="797" y="4974"/>
                  <a:pt x="1453" y="4319"/>
                </a:cubicBezTo>
                <a:cubicBezTo>
                  <a:pt x="2042" y="3732"/>
                  <a:pt x="2957" y="3676"/>
                  <a:pt x="3614" y="4142"/>
                </a:cubicBezTo>
                <a:lnTo>
                  <a:pt x="3627" y="4128"/>
                </a:lnTo>
                <a:cubicBezTo>
                  <a:pt x="3774" y="4238"/>
                  <a:pt x="3979" y="4232"/>
                  <a:pt x="4112" y="4097"/>
                </a:cubicBezTo>
                <a:cubicBezTo>
                  <a:pt x="4243" y="3963"/>
                  <a:pt x="4250" y="3759"/>
                  <a:pt x="4146" y="3610"/>
                </a:cubicBezTo>
                <a:lnTo>
                  <a:pt x="4154" y="3602"/>
                </a:lnTo>
                <a:cubicBezTo>
                  <a:pt x="3690" y="2947"/>
                  <a:pt x="3746" y="2036"/>
                  <a:pt x="4333" y="1450"/>
                </a:cubicBezTo>
                <a:cubicBezTo>
                  <a:pt x="4988" y="795"/>
                  <a:pt x="6050" y="795"/>
                  <a:pt x="6705" y="1450"/>
                </a:cubicBezTo>
                <a:cubicBezTo>
                  <a:pt x="7359" y="2105"/>
                  <a:pt x="7359" y="3166"/>
                  <a:pt x="6705" y="3821"/>
                </a:cubicBezTo>
                <a:cubicBezTo>
                  <a:pt x="6415" y="4111"/>
                  <a:pt x="6046" y="4264"/>
                  <a:pt x="5667" y="4298"/>
                </a:cubicBezTo>
                <a:lnTo>
                  <a:pt x="8847" y="7478"/>
                </a:lnTo>
                <a:lnTo>
                  <a:pt x="8851" y="7475"/>
                </a:lnTo>
                <a:cubicBezTo>
                  <a:pt x="9038" y="7644"/>
                  <a:pt x="9325" y="7642"/>
                  <a:pt x="9504" y="7462"/>
                </a:cubicBezTo>
                <a:cubicBezTo>
                  <a:pt x="9684" y="7282"/>
                  <a:pt x="9686" y="6995"/>
                  <a:pt x="9517" y="6808"/>
                </a:cubicBezTo>
                <a:lnTo>
                  <a:pt x="7293" y="4569"/>
                </a:lnTo>
                <a:cubicBezTo>
                  <a:pt x="7321" y="4543"/>
                  <a:pt x="7355" y="4526"/>
                  <a:pt x="7382" y="4498"/>
                </a:cubicBezTo>
                <a:cubicBezTo>
                  <a:pt x="8411" y="3470"/>
                  <a:pt x="8411" y="1802"/>
                  <a:pt x="7382" y="772"/>
                </a:cubicBezTo>
                <a:cubicBezTo>
                  <a:pt x="6353" y="-257"/>
                  <a:pt x="4685" y="-257"/>
                  <a:pt x="3656" y="772"/>
                </a:cubicBezTo>
                <a:cubicBezTo>
                  <a:pt x="3075" y="1353"/>
                  <a:pt x="2834" y="2137"/>
                  <a:pt x="2909" y="2895"/>
                </a:cubicBezTo>
                <a:cubicBezTo>
                  <a:pt x="2147" y="2818"/>
                  <a:pt x="1358" y="3059"/>
                  <a:pt x="774" y="3641"/>
                </a:cubicBezTo>
                <a:cubicBezTo>
                  <a:pt x="-258" y="4671"/>
                  <a:pt x="-258" y="6339"/>
                  <a:pt x="774" y="7368"/>
                </a:cubicBezTo>
                <a:cubicBezTo>
                  <a:pt x="1806" y="8397"/>
                  <a:pt x="3479" y="8397"/>
                  <a:pt x="4511" y="736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106"/>
          <p:cNvSpPr/>
          <p:nvPr/>
        </p:nvSpPr>
        <p:spPr>
          <a:xfrm>
            <a:off x="4851034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106"/>
          <p:cNvSpPr/>
          <p:nvPr/>
        </p:nvSpPr>
        <p:spPr>
          <a:xfrm>
            <a:off x="5713790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106"/>
          <p:cNvSpPr/>
          <p:nvPr/>
        </p:nvSpPr>
        <p:spPr>
          <a:xfrm>
            <a:off x="6566279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106"/>
          <p:cNvSpPr/>
          <p:nvPr/>
        </p:nvSpPr>
        <p:spPr>
          <a:xfrm>
            <a:off x="7423903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106"/>
          <p:cNvSpPr/>
          <p:nvPr/>
        </p:nvSpPr>
        <p:spPr>
          <a:xfrm>
            <a:off x="8281523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106"/>
          <p:cNvSpPr/>
          <p:nvPr/>
        </p:nvSpPr>
        <p:spPr>
          <a:xfrm>
            <a:off x="9139146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5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585" y="2939"/>
                </a:lnTo>
                <a:lnTo>
                  <a:pt x="8836" y="6873"/>
                </a:lnTo>
                <a:lnTo>
                  <a:pt x="11291" y="9818"/>
                </a:lnTo>
                <a:lnTo>
                  <a:pt x="9327" y="14236"/>
                </a:lnTo>
                <a:lnTo>
                  <a:pt x="10800" y="16691"/>
                </a:lnTo>
                <a:lnTo>
                  <a:pt x="10432" y="14236"/>
                </a:lnTo>
                <a:lnTo>
                  <a:pt x="12365" y="9542"/>
                </a:lnTo>
                <a:lnTo>
                  <a:pt x="10002" y="6781"/>
                </a:lnTo>
                <a:lnTo>
                  <a:pt x="12069" y="2007"/>
                </a:lnTo>
                <a:cubicBezTo>
                  <a:pt x="12984" y="1345"/>
                  <a:pt x="14076" y="982"/>
                  <a:pt x="15218" y="982"/>
                </a:cubicBezTo>
                <a:cubicBezTo>
                  <a:pt x="18196" y="982"/>
                  <a:pt x="20618" y="3405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3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106"/>
          <p:cNvSpPr/>
          <p:nvPr/>
        </p:nvSpPr>
        <p:spPr>
          <a:xfrm>
            <a:off x="9996769" y="3684544"/>
            <a:ext cx="449226" cy="408348"/>
          </a:xfrm>
          <a:custGeom>
            <a:rect b="b" l="l" r="r" t="t"/>
            <a:pathLst>
              <a:path extrusionOk="0" h="21600" w="21600">
                <a:moveTo>
                  <a:pt x="20588" y="6611"/>
                </a:moveTo>
                <a:cubicBezTo>
                  <a:pt x="20587" y="6619"/>
                  <a:pt x="20587" y="6627"/>
                  <a:pt x="20586" y="6635"/>
                </a:cubicBezTo>
                <a:cubicBezTo>
                  <a:pt x="20585" y="6640"/>
                  <a:pt x="20582" y="6674"/>
                  <a:pt x="20581" y="6680"/>
                </a:cubicBezTo>
                <a:cubicBezTo>
                  <a:pt x="20107" y="11287"/>
                  <a:pt x="14607" y="17428"/>
                  <a:pt x="12595" y="19086"/>
                </a:cubicBezTo>
                <a:lnTo>
                  <a:pt x="11905" y="15660"/>
                </a:lnTo>
                <a:lnTo>
                  <a:pt x="13960" y="10631"/>
                </a:lnTo>
                <a:lnTo>
                  <a:pt x="11429" y="7425"/>
                </a:lnTo>
                <a:lnTo>
                  <a:pt x="12699" y="2550"/>
                </a:lnTo>
                <a:cubicBezTo>
                  <a:pt x="12708" y="2540"/>
                  <a:pt x="12713" y="2534"/>
                  <a:pt x="12723" y="2524"/>
                </a:cubicBezTo>
                <a:cubicBezTo>
                  <a:pt x="13572" y="1625"/>
                  <a:pt x="14916" y="1080"/>
                  <a:pt x="16088" y="1080"/>
                </a:cubicBezTo>
                <a:cubicBezTo>
                  <a:pt x="18586" y="1080"/>
                  <a:pt x="20618" y="3315"/>
                  <a:pt x="20618" y="6063"/>
                </a:cubicBezTo>
                <a:cubicBezTo>
                  <a:pt x="20618" y="6262"/>
                  <a:pt x="20598" y="6506"/>
                  <a:pt x="20588" y="6611"/>
                </a:cubicBezTo>
                <a:moveTo>
                  <a:pt x="21600" y="6063"/>
                </a:moveTo>
                <a:cubicBezTo>
                  <a:pt x="21600" y="2715"/>
                  <a:pt x="19132" y="0"/>
                  <a:pt x="16088" y="0"/>
                </a:cubicBezTo>
                <a:cubicBezTo>
                  <a:pt x="14607" y="0"/>
                  <a:pt x="12974" y="748"/>
                  <a:pt x="11983" y="1794"/>
                </a:cubicBezTo>
                <a:lnTo>
                  <a:pt x="11985" y="1802"/>
                </a:lnTo>
                <a:cubicBezTo>
                  <a:pt x="11900" y="1871"/>
                  <a:pt x="11839" y="1965"/>
                  <a:pt x="11809" y="2079"/>
                </a:cubicBezTo>
                <a:lnTo>
                  <a:pt x="11797" y="2076"/>
                </a:lnTo>
                <a:lnTo>
                  <a:pt x="10309" y="7560"/>
                </a:lnTo>
                <a:lnTo>
                  <a:pt x="12764" y="10800"/>
                </a:lnTo>
                <a:lnTo>
                  <a:pt x="10800" y="15660"/>
                </a:lnTo>
                <a:lnTo>
                  <a:pt x="11797" y="20098"/>
                </a:lnTo>
                <a:lnTo>
                  <a:pt x="11803" y="20097"/>
                </a:lnTo>
                <a:cubicBezTo>
                  <a:pt x="11853" y="20337"/>
                  <a:pt x="12039" y="20520"/>
                  <a:pt x="12273" y="20520"/>
                </a:cubicBezTo>
                <a:cubicBezTo>
                  <a:pt x="12410" y="20520"/>
                  <a:pt x="12534" y="20457"/>
                  <a:pt x="12623" y="20357"/>
                </a:cubicBezTo>
                <a:cubicBezTo>
                  <a:pt x="14361" y="19225"/>
                  <a:pt x="20995" y="12270"/>
                  <a:pt x="21558" y="6787"/>
                </a:cubicBezTo>
                <a:lnTo>
                  <a:pt x="21558" y="6791"/>
                </a:lnTo>
                <a:cubicBezTo>
                  <a:pt x="21559" y="6791"/>
                  <a:pt x="21600" y="6399"/>
                  <a:pt x="21600" y="6063"/>
                </a:cubicBezTo>
                <a:moveTo>
                  <a:pt x="1019" y="7760"/>
                </a:moveTo>
                <a:cubicBezTo>
                  <a:pt x="1018" y="7754"/>
                  <a:pt x="1015" y="7720"/>
                  <a:pt x="1014" y="7715"/>
                </a:cubicBezTo>
                <a:cubicBezTo>
                  <a:pt x="1013" y="7707"/>
                  <a:pt x="1013" y="7699"/>
                  <a:pt x="1012" y="7691"/>
                </a:cubicBezTo>
                <a:cubicBezTo>
                  <a:pt x="1002" y="7586"/>
                  <a:pt x="982" y="7342"/>
                  <a:pt x="982" y="7143"/>
                </a:cubicBezTo>
                <a:cubicBezTo>
                  <a:pt x="982" y="4395"/>
                  <a:pt x="3014" y="2160"/>
                  <a:pt x="5512" y="2160"/>
                </a:cubicBezTo>
                <a:cubicBezTo>
                  <a:pt x="6634" y="2160"/>
                  <a:pt x="7908" y="2664"/>
                  <a:pt x="8760" y="3495"/>
                </a:cubicBezTo>
                <a:lnTo>
                  <a:pt x="7364" y="8640"/>
                </a:lnTo>
                <a:lnTo>
                  <a:pt x="9818" y="11880"/>
                </a:lnTo>
                <a:lnTo>
                  <a:pt x="7855" y="16740"/>
                </a:lnTo>
                <a:lnTo>
                  <a:pt x="8531" y="19752"/>
                </a:lnTo>
                <a:cubicBezTo>
                  <a:pt x="6242" y="17649"/>
                  <a:pt x="1459" y="12041"/>
                  <a:pt x="1019" y="7760"/>
                </a:cubicBezTo>
                <a:moveTo>
                  <a:pt x="9803" y="20925"/>
                </a:moveTo>
                <a:lnTo>
                  <a:pt x="8959" y="16740"/>
                </a:lnTo>
                <a:lnTo>
                  <a:pt x="11015" y="11711"/>
                </a:lnTo>
                <a:lnTo>
                  <a:pt x="8484" y="8505"/>
                </a:lnTo>
                <a:lnTo>
                  <a:pt x="9799" y="3457"/>
                </a:lnTo>
                <a:lnTo>
                  <a:pt x="9791" y="3454"/>
                </a:lnTo>
                <a:cubicBezTo>
                  <a:pt x="9804" y="3407"/>
                  <a:pt x="9818" y="3360"/>
                  <a:pt x="9818" y="3308"/>
                </a:cubicBezTo>
                <a:cubicBezTo>
                  <a:pt x="9818" y="3130"/>
                  <a:pt x="9736" y="2981"/>
                  <a:pt x="9615" y="2882"/>
                </a:cubicBezTo>
                <a:lnTo>
                  <a:pt x="9617" y="2874"/>
                </a:lnTo>
                <a:cubicBezTo>
                  <a:pt x="8626" y="1827"/>
                  <a:pt x="6993" y="1080"/>
                  <a:pt x="5512" y="1080"/>
                </a:cubicBezTo>
                <a:cubicBezTo>
                  <a:pt x="2468" y="1080"/>
                  <a:pt x="0" y="3795"/>
                  <a:pt x="0" y="7143"/>
                </a:cubicBezTo>
                <a:cubicBezTo>
                  <a:pt x="0" y="7479"/>
                  <a:pt x="41" y="7871"/>
                  <a:pt x="42" y="7871"/>
                </a:cubicBezTo>
                <a:lnTo>
                  <a:pt x="42" y="7867"/>
                </a:lnTo>
                <a:cubicBezTo>
                  <a:pt x="605" y="13350"/>
                  <a:pt x="7239" y="20305"/>
                  <a:pt x="8977" y="21437"/>
                </a:cubicBezTo>
                <a:cubicBezTo>
                  <a:pt x="9066" y="21537"/>
                  <a:pt x="9190" y="21600"/>
                  <a:pt x="9327" y="21600"/>
                </a:cubicBezTo>
                <a:cubicBezTo>
                  <a:pt x="9599" y="21600"/>
                  <a:pt x="9818" y="21358"/>
                  <a:pt x="9818" y="21060"/>
                </a:cubicBezTo>
                <a:cubicBezTo>
                  <a:pt x="9818" y="21013"/>
                  <a:pt x="9804" y="20971"/>
                  <a:pt x="9794" y="20927"/>
                </a:cubicBezTo>
                <a:cubicBezTo>
                  <a:pt x="9794" y="20927"/>
                  <a:pt x="9803" y="20925"/>
                  <a:pt x="9803" y="2092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106"/>
          <p:cNvSpPr/>
          <p:nvPr/>
        </p:nvSpPr>
        <p:spPr>
          <a:xfrm>
            <a:off x="10854389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11782" y="12764"/>
                </a:moveTo>
                <a:cubicBezTo>
                  <a:pt x="11510" y="12764"/>
                  <a:pt x="11291" y="12984"/>
                  <a:pt x="11291" y="13255"/>
                </a:cubicBezTo>
                <a:cubicBezTo>
                  <a:pt x="11291" y="13526"/>
                  <a:pt x="11510" y="13745"/>
                  <a:pt x="11782" y="13745"/>
                </a:cubicBezTo>
                <a:cubicBezTo>
                  <a:pt x="12053" y="13745"/>
                  <a:pt x="12273" y="13526"/>
                  <a:pt x="12273" y="13255"/>
                </a:cubicBezTo>
                <a:cubicBezTo>
                  <a:pt x="12273" y="12984"/>
                  <a:pt x="12053" y="12764"/>
                  <a:pt x="11782" y="12764"/>
                </a:cubicBezTo>
                <a:moveTo>
                  <a:pt x="14727" y="10800"/>
                </a:moveTo>
                <a:cubicBezTo>
                  <a:pt x="14999" y="10800"/>
                  <a:pt x="15218" y="10580"/>
                  <a:pt x="15218" y="10309"/>
                </a:cubicBezTo>
                <a:cubicBezTo>
                  <a:pt x="15218" y="10038"/>
                  <a:pt x="14999" y="9818"/>
                  <a:pt x="14727" y="9818"/>
                </a:cubicBezTo>
                <a:cubicBezTo>
                  <a:pt x="14456" y="9818"/>
                  <a:pt x="14236" y="10038"/>
                  <a:pt x="14236" y="10309"/>
                </a:cubicBezTo>
                <a:cubicBezTo>
                  <a:pt x="14236" y="10580"/>
                  <a:pt x="14456" y="10800"/>
                  <a:pt x="14727" y="10800"/>
                </a:cubicBezTo>
                <a:moveTo>
                  <a:pt x="19913" y="7150"/>
                </a:moveTo>
                <a:lnTo>
                  <a:pt x="19959" y="7195"/>
                </a:lnTo>
                <a:lnTo>
                  <a:pt x="19468" y="7686"/>
                </a:lnTo>
                <a:lnTo>
                  <a:pt x="19468" y="7687"/>
                </a:lnTo>
                <a:lnTo>
                  <a:pt x="17606" y="9549"/>
                </a:lnTo>
                <a:lnTo>
                  <a:pt x="12052" y="3994"/>
                </a:lnTo>
                <a:lnTo>
                  <a:pt x="13913" y="2132"/>
                </a:lnTo>
                <a:cubicBezTo>
                  <a:pt x="13914" y="2132"/>
                  <a:pt x="13914" y="2132"/>
                  <a:pt x="13914" y="2132"/>
                </a:cubicBezTo>
                <a:lnTo>
                  <a:pt x="14405" y="1641"/>
                </a:lnTo>
                <a:lnTo>
                  <a:pt x="14450" y="1687"/>
                </a:lnTo>
                <a:cubicBezTo>
                  <a:pt x="15086" y="1244"/>
                  <a:pt x="15857" y="982"/>
                  <a:pt x="16691" y="982"/>
                </a:cubicBezTo>
                <a:cubicBezTo>
                  <a:pt x="18860" y="982"/>
                  <a:pt x="20618" y="2740"/>
                  <a:pt x="20618" y="4909"/>
                </a:cubicBezTo>
                <a:cubicBezTo>
                  <a:pt x="20618" y="5743"/>
                  <a:pt x="20356" y="6514"/>
                  <a:pt x="19913" y="7150"/>
                </a:cubicBezTo>
                <a:moveTo>
                  <a:pt x="10242" y="16912"/>
                </a:moveTo>
                <a:lnTo>
                  <a:pt x="4689" y="11358"/>
                </a:lnTo>
                <a:lnTo>
                  <a:pt x="11358" y="4689"/>
                </a:lnTo>
                <a:lnTo>
                  <a:pt x="16911" y="10243"/>
                </a:lnTo>
                <a:cubicBezTo>
                  <a:pt x="16911" y="10243"/>
                  <a:pt x="10242" y="16912"/>
                  <a:pt x="10242" y="16912"/>
                </a:cubicBezTo>
                <a:close/>
                <a:moveTo>
                  <a:pt x="7686" y="19468"/>
                </a:moveTo>
                <a:cubicBezTo>
                  <a:pt x="6975" y="20179"/>
                  <a:pt x="5994" y="20618"/>
                  <a:pt x="4909" y="20618"/>
                </a:cubicBezTo>
                <a:cubicBezTo>
                  <a:pt x="2740" y="20618"/>
                  <a:pt x="982" y="18860"/>
                  <a:pt x="982" y="16691"/>
                </a:cubicBezTo>
                <a:cubicBezTo>
                  <a:pt x="982" y="15606"/>
                  <a:pt x="1421" y="14625"/>
                  <a:pt x="2132" y="13914"/>
                </a:cubicBezTo>
                <a:lnTo>
                  <a:pt x="3994" y="12052"/>
                </a:lnTo>
                <a:lnTo>
                  <a:pt x="9548" y="17606"/>
                </a:lnTo>
                <a:cubicBezTo>
                  <a:pt x="9548" y="17606"/>
                  <a:pt x="7686" y="19468"/>
                  <a:pt x="7686" y="19468"/>
                </a:cubicBezTo>
                <a:close/>
                <a:moveTo>
                  <a:pt x="21600" y="4909"/>
                </a:moveTo>
                <a:cubicBezTo>
                  <a:pt x="21600" y="2198"/>
                  <a:pt x="19402" y="0"/>
                  <a:pt x="16691" y="0"/>
                </a:cubicBezTo>
                <a:cubicBezTo>
                  <a:pt x="15586" y="0"/>
                  <a:pt x="14570" y="370"/>
                  <a:pt x="13749" y="986"/>
                </a:cubicBezTo>
                <a:lnTo>
                  <a:pt x="13710" y="947"/>
                </a:lnTo>
                <a:lnTo>
                  <a:pt x="13221" y="1437"/>
                </a:lnTo>
                <a:cubicBezTo>
                  <a:pt x="13220" y="1438"/>
                  <a:pt x="13220" y="1438"/>
                  <a:pt x="13219" y="1439"/>
                </a:cubicBezTo>
                <a:lnTo>
                  <a:pt x="1438" y="13220"/>
                </a:lnTo>
                <a:cubicBezTo>
                  <a:pt x="549" y="14108"/>
                  <a:pt x="0" y="15336"/>
                  <a:pt x="0" y="16691"/>
                </a:cubicBezTo>
                <a:cubicBezTo>
                  <a:pt x="0" y="19402"/>
                  <a:pt x="2198" y="21600"/>
                  <a:pt x="4909" y="21600"/>
                </a:cubicBezTo>
                <a:cubicBezTo>
                  <a:pt x="6265" y="21600"/>
                  <a:pt x="7492" y="21051"/>
                  <a:pt x="8380" y="20162"/>
                </a:cubicBezTo>
                <a:lnTo>
                  <a:pt x="20162" y="8381"/>
                </a:lnTo>
                <a:lnTo>
                  <a:pt x="20653" y="7890"/>
                </a:lnTo>
                <a:lnTo>
                  <a:pt x="20614" y="7851"/>
                </a:lnTo>
                <a:cubicBezTo>
                  <a:pt x="21230" y="7030"/>
                  <a:pt x="21600" y="6015"/>
                  <a:pt x="21600" y="4909"/>
                </a:cubicBezTo>
                <a:moveTo>
                  <a:pt x="10800" y="6873"/>
                </a:moveTo>
                <a:cubicBezTo>
                  <a:pt x="10800" y="7144"/>
                  <a:pt x="11020" y="7364"/>
                  <a:pt x="11291" y="7364"/>
                </a:cubicBezTo>
                <a:cubicBezTo>
                  <a:pt x="11562" y="7364"/>
                  <a:pt x="11782" y="7144"/>
                  <a:pt x="11782" y="6873"/>
                </a:cubicBezTo>
                <a:cubicBezTo>
                  <a:pt x="11782" y="6602"/>
                  <a:pt x="11562" y="6382"/>
                  <a:pt x="11291" y="6382"/>
                </a:cubicBezTo>
                <a:cubicBezTo>
                  <a:pt x="11020" y="6382"/>
                  <a:pt x="10800" y="6602"/>
                  <a:pt x="10800" y="6873"/>
                </a:cubicBezTo>
                <a:moveTo>
                  <a:pt x="13255" y="12273"/>
                </a:moveTo>
                <a:cubicBezTo>
                  <a:pt x="13526" y="12273"/>
                  <a:pt x="13745" y="12053"/>
                  <a:pt x="13745" y="11782"/>
                </a:cubicBezTo>
                <a:cubicBezTo>
                  <a:pt x="13745" y="11511"/>
                  <a:pt x="13526" y="11291"/>
                  <a:pt x="13255" y="11291"/>
                </a:cubicBezTo>
                <a:cubicBezTo>
                  <a:pt x="12983" y="11291"/>
                  <a:pt x="12764" y="11511"/>
                  <a:pt x="12764" y="11782"/>
                </a:cubicBezTo>
                <a:cubicBezTo>
                  <a:pt x="12764" y="12053"/>
                  <a:pt x="12983" y="12273"/>
                  <a:pt x="13255" y="12273"/>
                </a:cubicBezTo>
                <a:moveTo>
                  <a:pt x="12273" y="9818"/>
                </a:moveTo>
                <a:cubicBezTo>
                  <a:pt x="12544" y="9818"/>
                  <a:pt x="12764" y="9599"/>
                  <a:pt x="12764" y="9327"/>
                </a:cubicBezTo>
                <a:cubicBezTo>
                  <a:pt x="12764" y="9056"/>
                  <a:pt x="12544" y="8836"/>
                  <a:pt x="12273" y="8836"/>
                </a:cubicBezTo>
                <a:cubicBezTo>
                  <a:pt x="12001" y="8836"/>
                  <a:pt x="11782" y="9056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moveTo>
                  <a:pt x="10800" y="10309"/>
                </a:moveTo>
                <a:cubicBezTo>
                  <a:pt x="10529" y="10309"/>
                  <a:pt x="10309" y="10529"/>
                  <a:pt x="10309" y="10800"/>
                </a:cubicBezTo>
                <a:cubicBezTo>
                  <a:pt x="10309" y="11071"/>
                  <a:pt x="10529" y="11291"/>
                  <a:pt x="10800" y="11291"/>
                </a:cubicBezTo>
                <a:cubicBezTo>
                  <a:pt x="11071" y="11291"/>
                  <a:pt x="11291" y="11071"/>
                  <a:pt x="11291" y="10800"/>
                </a:cubicBezTo>
                <a:cubicBezTo>
                  <a:pt x="11291" y="10529"/>
                  <a:pt x="11071" y="10309"/>
                  <a:pt x="10800" y="10309"/>
                </a:cubicBezTo>
                <a:moveTo>
                  <a:pt x="10309" y="14236"/>
                </a:moveTo>
                <a:cubicBezTo>
                  <a:pt x="10038" y="14236"/>
                  <a:pt x="9818" y="14456"/>
                  <a:pt x="9818" y="14727"/>
                </a:cubicBezTo>
                <a:cubicBezTo>
                  <a:pt x="9818" y="14999"/>
                  <a:pt x="10038" y="15218"/>
                  <a:pt x="10309" y="15218"/>
                </a:cubicBezTo>
                <a:cubicBezTo>
                  <a:pt x="10580" y="15218"/>
                  <a:pt x="10800" y="14999"/>
                  <a:pt x="10800" y="14727"/>
                </a:cubicBezTo>
                <a:cubicBezTo>
                  <a:pt x="10800" y="14456"/>
                  <a:pt x="10580" y="14236"/>
                  <a:pt x="10309" y="14236"/>
                </a:cubicBezTo>
                <a:moveTo>
                  <a:pt x="9818" y="8836"/>
                </a:moveTo>
                <a:cubicBezTo>
                  <a:pt x="10090" y="8836"/>
                  <a:pt x="10309" y="8617"/>
                  <a:pt x="10309" y="8345"/>
                </a:cubicBezTo>
                <a:cubicBezTo>
                  <a:pt x="10309" y="8075"/>
                  <a:pt x="10090" y="7855"/>
                  <a:pt x="9818" y="7855"/>
                </a:cubicBezTo>
                <a:cubicBezTo>
                  <a:pt x="9547" y="7855"/>
                  <a:pt x="9327" y="8075"/>
                  <a:pt x="9327" y="8345"/>
                </a:cubicBezTo>
                <a:cubicBezTo>
                  <a:pt x="9327" y="8617"/>
                  <a:pt x="9547" y="8836"/>
                  <a:pt x="9818" y="8836"/>
                </a:cubicBezTo>
                <a:moveTo>
                  <a:pt x="6873" y="10800"/>
                </a:moveTo>
                <a:cubicBezTo>
                  <a:pt x="6601" y="10800"/>
                  <a:pt x="6382" y="11020"/>
                  <a:pt x="6382" y="11291"/>
                </a:cubicBezTo>
                <a:cubicBezTo>
                  <a:pt x="6382" y="11562"/>
                  <a:pt x="6601" y="11782"/>
                  <a:pt x="6873" y="11782"/>
                </a:cubicBezTo>
                <a:cubicBezTo>
                  <a:pt x="7144" y="11782"/>
                  <a:pt x="7364" y="11562"/>
                  <a:pt x="7364" y="11291"/>
                </a:cubicBezTo>
                <a:cubicBezTo>
                  <a:pt x="7364" y="11020"/>
                  <a:pt x="7144" y="10800"/>
                  <a:pt x="6873" y="10800"/>
                </a:cubicBezTo>
                <a:moveTo>
                  <a:pt x="8345" y="9327"/>
                </a:moveTo>
                <a:cubicBezTo>
                  <a:pt x="8074" y="9327"/>
                  <a:pt x="7855" y="9547"/>
                  <a:pt x="7855" y="9818"/>
                </a:cubicBezTo>
                <a:cubicBezTo>
                  <a:pt x="7855" y="10090"/>
                  <a:pt x="8074" y="10309"/>
                  <a:pt x="8345" y="10309"/>
                </a:cubicBezTo>
                <a:cubicBezTo>
                  <a:pt x="8617" y="10309"/>
                  <a:pt x="8836" y="10090"/>
                  <a:pt x="8836" y="9818"/>
                </a:cubicBezTo>
                <a:cubicBezTo>
                  <a:pt x="8836" y="9547"/>
                  <a:pt x="8617" y="9327"/>
                  <a:pt x="8345" y="9327"/>
                </a:cubicBezTo>
                <a:moveTo>
                  <a:pt x="9327" y="11782"/>
                </a:moveTo>
                <a:cubicBezTo>
                  <a:pt x="9056" y="11782"/>
                  <a:pt x="8836" y="12001"/>
                  <a:pt x="8836" y="12273"/>
                </a:cubicBezTo>
                <a:cubicBezTo>
                  <a:pt x="8836" y="12544"/>
                  <a:pt x="9056" y="12764"/>
                  <a:pt x="9327" y="12764"/>
                </a:cubicBezTo>
                <a:cubicBezTo>
                  <a:pt x="9599" y="12764"/>
                  <a:pt x="9818" y="12544"/>
                  <a:pt x="9818" y="12273"/>
                </a:cubicBezTo>
                <a:cubicBezTo>
                  <a:pt x="9818" y="12001"/>
                  <a:pt x="9599" y="11782"/>
                  <a:pt x="9327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106"/>
          <p:cNvSpPr/>
          <p:nvPr/>
        </p:nvSpPr>
        <p:spPr>
          <a:xfrm>
            <a:off x="11717146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106"/>
          <p:cNvSpPr/>
          <p:nvPr/>
        </p:nvSpPr>
        <p:spPr>
          <a:xfrm>
            <a:off x="12574767" y="3664124"/>
            <a:ext cx="449226" cy="449226"/>
          </a:xfrm>
          <a:custGeom>
            <a:rect b="b" l="l" r="r" t="t"/>
            <a:pathLst>
              <a:path extrusionOk="0" h="21600" w="2160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106"/>
          <p:cNvSpPr/>
          <p:nvPr/>
        </p:nvSpPr>
        <p:spPr>
          <a:xfrm>
            <a:off x="4851034" y="4665685"/>
            <a:ext cx="449226" cy="163350"/>
          </a:xfrm>
          <a:custGeom>
            <a:rect b="b" l="l" r="r" t="t"/>
            <a:pathLst>
              <a:path extrusionOk="0" h="21600" w="2160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106"/>
          <p:cNvSpPr/>
          <p:nvPr/>
        </p:nvSpPr>
        <p:spPr>
          <a:xfrm>
            <a:off x="5775050" y="4522748"/>
            <a:ext cx="326700" cy="449226"/>
          </a:xfrm>
          <a:custGeom>
            <a:rect b="b" l="l" r="r" t="t"/>
            <a:pathLst>
              <a:path extrusionOk="0" h="21600" w="2160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106"/>
          <p:cNvSpPr/>
          <p:nvPr/>
        </p:nvSpPr>
        <p:spPr>
          <a:xfrm>
            <a:off x="6566279" y="4522748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106"/>
          <p:cNvSpPr/>
          <p:nvPr/>
        </p:nvSpPr>
        <p:spPr>
          <a:xfrm>
            <a:off x="7423903" y="4522748"/>
            <a:ext cx="449226" cy="449226"/>
          </a:xfrm>
          <a:custGeom>
            <a:rect b="b" l="l" r="r" t="t"/>
            <a:pathLst>
              <a:path extrusionOk="0" h="21600" w="2160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106"/>
          <p:cNvSpPr/>
          <p:nvPr/>
        </p:nvSpPr>
        <p:spPr>
          <a:xfrm>
            <a:off x="8281523" y="4522748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4" name="Google Shape;1904;p106"/>
          <p:cNvSpPr/>
          <p:nvPr/>
        </p:nvSpPr>
        <p:spPr>
          <a:xfrm>
            <a:off x="9139146" y="4522748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106"/>
          <p:cNvSpPr/>
          <p:nvPr/>
        </p:nvSpPr>
        <p:spPr>
          <a:xfrm>
            <a:off x="9996769" y="4522748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106"/>
          <p:cNvSpPr/>
          <p:nvPr/>
        </p:nvSpPr>
        <p:spPr>
          <a:xfrm>
            <a:off x="10854389" y="4584017"/>
            <a:ext cx="449226" cy="326700"/>
          </a:xfrm>
          <a:custGeom>
            <a:rect b="b" l="l" r="r" t="t"/>
            <a:pathLst>
              <a:path extrusionOk="0" h="21600" w="2160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106"/>
          <p:cNvSpPr/>
          <p:nvPr/>
        </p:nvSpPr>
        <p:spPr>
          <a:xfrm>
            <a:off x="11819244" y="4522748"/>
            <a:ext cx="245106" cy="449226"/>
          </a:xfrm>
          <a:custGeom>
            <a:rect b="b" l="l" r="r" t="t"/>
            <a:pathLst>
              <a:path extrusionOk="0" h="21600" w="2160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106"/>
          <p:cNvSpPr/>
          <p:nvPr/>
        </p:nvSpPr>
        <p:spPr>
          <a:xfrm>
            <a:off x="12636026" y="4522748"/>
            <a:ext cx="326700" cy="449226"/>
          </a:xfrm>
          <a:custGeom>
            <a:rect b="b" l="l" r="r" t="t"/>
            <a:pathLst>
              <a:path extrusionOk="0" h="21600" w="2160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106"/>
          <p:cNvSpPr/>
          <p:nvPr/>
        </p:nvSpPr>
        <p:spPr>
          <a:xfrm>
            <a:off x="4851034" y="5304739"/>
            <a:ext cx="449226" cy="449226"/>
          </a:xfrm>
          <a:custGeom>
            <a:rect b="b" l="l" r="r" t="t"/>
            <a:pathLst>
              <a:path extrusionOk="0" h="21600" w="2160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106"/>
          <p:cNvSpPr/>
          <p:nvPr/>
        </p:nvSpPr>
        <p:spPr>
          <a:xfrm>
            <a:off x="5775050" y="5304739"/>
            <a:ext cx="326700" cy="449226"/>
          </a:xfrm>
          <a:custGeom>
            <a:rect b="b" l="l" r="r" t="t"/>
            <a:pathLst>
              <a:path extrusionOk="0" h="21600" w="2160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106"/>
          <p:cNvSpPr/>
          <p:nvPr/>
        </p:nvSpPr>
        <p:spPr>
          <a:xfrm>
            <a:off x="6688797" y="5304739"/>
            <a:ext cx="204228" cy="449226"/>
          </a:xfrm>
          <a:custGeom>
            <a:rect b="b" l="l" r="r" t="t"/>
            <a:pathLst>
              <a:path extrusionOk="0" h="21600" w="21600">
                <a:moveTo>
                  <a:pt x="19440" y="14727"/>
                </a:moveTo>
                <a:lnTo>
                  <a:pt x="2160" y="14727"/>
                </a:lnTo>
                <a:lnTo>
                  <a:pt x="2160" y="4909"/>
                </a:lnTo>
                <a:cubicBezTo>
                  <a:pt x="2160" y="2740"/>
                  <a:pt x="6028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4909"/>
                  <a:pt x="19440" y="14727"/>
                  <a:pt x="19440" y="14727"/>
                </a:cubicBezTo>
                <a:close/>
                <a:moveTo>
                  <a:pt x="10800" y="0"/>
                </a:moveTo>
                <a:cubicBezTo>
                  <a:pt x="4835" y="0"/>
                  <a:pt x="0" y="2198"/>
                  <a:pt x="0" y="4909"/>
                </a:cubicBezTo>
                <a:lnTo>
                  <a:pt x="0" y="14727"/>
                </a:lnTo>
                <a:cubicBezTo>
                  <a:pt x="0" y="15269"/>
                  <a:pt x="968" y="15709"/>
                  <a:pt x="2160" y="15709"/>
                </a:cubicBezTo>
                <a:lnTo>
                  <a:pt x="9720" y="15709"/>
                </a:lnTo>
                <a:lnTo>
                  <a:pt x="9720" y="21109"/>
                </a:lnTo>
                <a:cubicBezTo>
                  <a:pt x="9720" y="21380"/>
                  <a:pt x="10204" y="21600"/>
                  <a:pt x="10800" y="21600"/>
                </a:cubicBezTo>
                <a:cubicBezTo>
                  <a:pt x="11396" y="21600"/>
                  <a:pt x="11880" y="21380"/>
                  <a:pt x="11880" y="21109"/>
                </a:cubicBezTo>
                <a:lnTo>
                  <a:pt x="11880" y="15709"/>
                </a:lnTo>
                <a:lnTo>
                  <a:pt x="19440" y="15709"/>
                </a:lnTo>
                <a:cubicBezTo>
                  <a:pt x="20632" y="15709"/>
                  <a:pt x="21600" y="15269"/>
                  <a:pt x="21600" y="14727"/>
                </a:cubicBezTo>
                <a:lnTo>
                  <a:pt x="21600" y="4909"/>
                </a:lnTo>
                <a:cubicBezTo>
                  <a:pt x="21600" y="2198"/>
                  <a:pt x="16765" y="0"/>
                  <a:pt x="10800" y="0"/>
                </a:cubicBezTo>
                <a:moveTo>
                  <a:pt x="7560" y="4909"/>
                </a:moveTo>
                <a:cubicBezTo>
                  <a:pt x="6964" y="4909"/>
                  <a:pt x="6480" y="5129"/>
                  <a:pt x="6480" y="5400"/>
                </a:cubicBezTo>
                <a:lnTo>
                  <a:pt x="6480" y="12273"/>
                </a:lnTo>
                <a:cubicBezTo>
                  <a:pt x="6480" y="12544"/>
                  <a:pt x="6964" y="12764"/>
                  <a:pt x="7560" y="12764"/>
                </a:cubicBezTo>
                <a:cubicBezTo>
                  <a:pt x="8156" y="12764"/>
                  <a:pt x="8640" y="12544"/>
                  <a:pt x="8640" y="12273"/>
                </a:cubicBezTo>
                <a:lnTo>
                  <a:pt x="8640" y="5400"/>
                </a:lnTo>
                <a:cubicBezTo>
                  <a:pt x="8640" y="5129"/>
                  <a:pt x="8156" y="4909"/>
                  <a:pt x="7560" y="4909"/>
                </a:cubicBezTo>
                <a:moveTo>
                  <a:pt x="14040" y="4909"/>
                </a:moveTo>
                <a:cubicBezTo>
                  <a:pt x="13444" y="4909"/>
                  <a:pt x="12960" y="5129"/>
                  <a:pt x="12960" y="5400"/>
                </a:cubicBezTo>
                <a:lnTo>
                  <a:pt x="12960" y="12273"/>
                </a:lnTo>
                <a:cubicBezTo>
                  <a:pt x="12960" y="12544"/>
                  <a:pt x="13444" y="12764"/>
                  <a:pt x="14040" y="12764"/>
                </a:cubicBezTo>
                <a:cubicBezTo>
                  <a:pt x="14636" y="12764"/>
                  <a:pt x="15120" y="12544"/>
                  <a:pt x="15120" y="12273"/>
                </a:cubicBezTo>
                <a:lnTo>
                  <a:pt x="15120" y="5400"/>
                </a:lnTo>
                <a:cubicBezTo>
                  <a:pt x="15120" y="5129"/>
                  <a:pt x="14636" y="4909"/>
                  <a:pt x="14040" y="49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106"/>
          <p:cNvSpPr/>
          <p:nvPr/>
        </p:nvSpPr>
        <p:spPr>
          <a:xfrm>
            <a:off x="7423903" y="5304739"/>
            <a:ext cx="449226" cy="449226"/>
          </a:xfrm>
          <a:custGeom>
            <a:rect b="b" l="l" r="r" t="t"/>
            <a:pathLst>
              <a:path extrusionOk="0" h="21600" w="2160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106"/>
          <p:cNvSpPr/>
          <p:nvPr/>
        </p:nvSpPr>
        <p:spPr>
          <a:xfrm>
            <a:off x="8281310" y="5335327"/>
            <a:ext cx="449648" cy="388044"/>
          </a:xfrm>
          <a:custGeom>
            <a:rect b="b" l="l" r="r" t="t"/>
            <a:pathLst>
              <a:path extrusionOk="0" h="20545" w="20683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106"/>
          <p:cNvSpPr/>
          <p:nvPr/>
        </p:nvSpPr>
        <p:spPr>
          <a:xfrm>
            <a:off x="9139146" y="5335369"/>
            <a:ext cx="449226" cy="387936"/>
          </a:xfrm>
          <a:custGeom>
            <a:rect b="b" l="l" r="r" t="t"/>
            <a:pathLst>
              <a:path extrusionOk="0" h="21600" w="2160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106"/>
          <p:cNvSpPr/>
          <p:nvPr/>
        </p:nvSpPr>
        <p:spPr>
          <a:xfrm>
            <a:off x="9996769" y="5304739"/>
            <a:ext cx="449226" cy="449226"/>
          </a:xfrm>
          <a:custGeom>
            <a:rect b="b" l="l" r="r" t="t"/>
            <a:pathLst>
              <a:path extrusionOk="0" h="21600" w="2160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106"/>
          <p:cNvSpPr/>
          <p:nvPr/>
        </p:nvSpPr>
        <p:spPr>
          <a:xfrm>
            <a:off x="10854389" y="5345578"/>
            <a:ext cx="449226" cy="367578"/>
          </a:xfrm>
          <a:custGeom>
            <a:rect b="b" l="l" r="r" t="t"/>
            <a:pathLst>
              <a:path extrusionOk="0" h="21600" w="2160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106"/>
          <p:cNvSpPr/>
          <p:nvPr/>
        </p:nvSpPr>
        <p:spPr>
          <a:xfrm>
            <a:off x="11717310" y="5325143"/>
            <a:ext cx="448877" cy="408393"/>
          </a:xfrm>
          <a:custGeom>
            <a:rect b="b" l="l" r="r" t="t"/>
            <a:pathLst>
              <a:path extrusionOk="0" h="20458" w="21079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p106"/>
          <p:cNvSpPr/>
          <p:nvPr/>
        </p:nvSpPr>
        <p:spPr>
          <a:xfrm>
            <a:off x="12574909" y="5304728"/>
            <a:ext cx="448921" cy="449226"/>
          </a:xfrm>
          <a:custGeom>
            <a:rect b="b" l="l" r="r" t="t"/>
            <a:pathLst>
              <a:path extrusionOk="0" h="21600" w="21086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p106"/>
          <p:cNvSpPr/>
          <p:nvPr/>
        </p:nvSpPr>
        <p:spPr>
          <a:xfrm>
            <a:off x="13489752" y="5365999"/>
            <a:ext cx="449226" cy="326700"/>
          </a:xfrm>
          <a:custGeom>
            <a:rect b="b" l="l" r="r" t="t"/>
            <a:pathLst>
              <a:path extrusionOk="0" h="21600" w="2160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p106"/>
          <p:cNvSpPr/>
          <p:nvPr/>
        </p:nvSpPr>
        <p:spPr>
          <a:xfrm>
            <a:off x="14347376" y="5345578"/>
            <a:ext cx="449226" cy="367578"/>
          </a:xfrm>
          <a:custGeom>
            <a:rect b="b" l="l" r="r" t="t"/>
            <a:pathLst>
              <a:path extrusionOk="0" h="21600" w="2160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Google Shape;1921;p106"/>
          <p:cNvSpPr/>
          <p:nvPr/>
        </p:nvSpPr>
        <p:spPr>
          <a:xfrm>
            <a:off x="15357396" y="5304739"/>
            <a:ext cx="449226" cy="449226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2" name="Google Shape;1922;p106"/>
          <p:cNvSpPr/>
          <p:nvPr/>
        </p:nvSpPr>
        <p:spPr>
          <a:xfrm>
            <a:off x="16291216" y="5304739"/>
            <a:ext cx="449226" cy="449226"/>
          </a:xfrm>
          <a:custGeom>
            <a:rect b="b" l="l" r="r" t="t"/>
            <a:pathLst>
              <a:path extrusionOk="0" h="21600" w="2160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Google Shape;1923;p106"/>
          <p:cNvSpPr/>
          <p:nvPr/>
        </p:nvSpPr>
        <p:spPr>
          <a:xfrm>
            <a:off x="17120345" y="5304739"/>
            <a:ext cx="449226" cy="449226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106"/>
          <p:cNvSpPr/>
          <p:nvPr/>
        </p:nvSpPr>
        <p:spPr>
          <a:xfrm>
            <a:off x="540000" y="6168165"/>
            <a:ext cx="449226" cy="449226"/>
          </a:xfrm>
          <a:custGeom>
            <a:rect b="b" l="l" r="r" t="t"/>
            <a:pathLst>
              <a:path extrusionOk="0" h="21600" w="2160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106"/>
          <p:cNvSpPr/>
          <p:nvPr/>
        </p:nvSpPr>
        <p:spPr>
          <a:xfrm>
            <a:off x="1373444" y="6168165"/>
            <a:ext cx="449226" cy="449226"/>
          </a:xfrm>
          <a:custGeom>
            <a:rect b="b" l="l" r="r" t="t"/>
            <a:pathLst>
              <a:path extrusionOk="0" h="21600" w="2160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106"/>
          <p:cNvSpPr/>
          <p:nvPr/>
        </p:nvSpPr>
        <p:spPr>
          <a:xfrm>
            <a:off x="2240118" y="6168165"/>
            <a:ext cx="449226" cy="449226"/>
          </a:xfrm>
          <a:custGeom>
            <a:rect b="b" l="l" r="r" t="t"/>
            <a:pathLst>
              <a:path extrusionOk="0" h="21600" w="2160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7" name="Google Shape;1927;p106"/>
          <p:cNvSpPr/>
          <p:nvPr/>
        </p:nvSpPr>
        <p:spPr>
          <a:xfrm>
            <a:off x="3097741" y="6270263"/>
            <a:ext cx="449226" cy="245106"/>
          </a:xfrm>
          <a:custGeom>
            <a:rect b="b" l="l" r="r" t="t"/>
            <a:pathLst>
              <a:path extrusionOk="0" h="21600" w="2160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106"/>
          <p:cNvSpPr/>
          <p:nvPr/>
        </p:nvSpPr>
        <p:spPr>
          <a:xfrm>
            <a:off x="3946310" y="6229425"/>
            <a:ext cx="449226" cy="326700"/>
          </a:xfrm>
          <a:custGeom>
            <a:rect b="b" l="l" r="r" t="t"/>
            <a:pathLst>
              <a:path extrusionOk="0" h="21600" w="2160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Google Shape;1929;p106"/>
          <p:cNvSpPr/>
          <p:nvPr/>
        </p:nvSpPr>
        <p:spPr>
          <a:xfrm>
            <a:off x="13489752" y="6249844"/>
            <a:ext cx="449226" cy="285822"/>
          </a:xfrm>
          <a:custGeom>
            <a:rect b="b" l="l" r="r" t="t"/>
            <a:pathLst>
              <a:path extrusionOk="0" h="21600" w="2160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Google Shape;1930;p106"/>
          <p:cNvSpPr/>
          <p:nvPr/>
        </p:nvSpPr>
        <p:spPr>
          <a:xfrm>
            <a:off x="14347376" y="6270257"/>
            <a:ext cx="449226" cy="245106"/>
          </a:xfrm>
          <a:custGeom>
            <a:rect b="b" l="l" r="r" t="t"/>
            <a:pathLst>
              <a:path extrusionOk="0" h="21600" w="2160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p106"/>
          <p:cNvSpPr/>
          <p:nvPr/>
        </p:nvSpPr>
        <p:spPr>
          <a:xfrm>
            <a:off x="15357396" y="6229425"/>
            <a:ext cx="449226" cy="326700"/>
          </a:xfrm>
          <a:custGeom>
            <a:rect b="b" l="l" r="r" t="t"/>
            <a:pathLst>
              <a:path extrusionOk="0" h="21600" w="2160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106"/>
          <p:cNvSpPr/>
          <p:nvPr/>
        </p:nvSpPr>
        <p:spPr>
          <a:xfrm>
            <a:off x="16291216" y="6249844"/>
            <a:ext cx="449226" cy="285822"/>
          </a:xfrm>
          <a:custGeom>
            <a:rect b="b" l="l" r="r" t="t"/>
            <a:pathLst>
              <a:path extrusionOk="0" h="21600" w="2160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106"/>
          <p:cNvSpPr/>
          <p:nvPr/>
        </p:nvSpPr>
        <p:spPr>
          <a:xfrm>
            <a:off x="17120345" y="6270263"/>
            <a:ext cx="449226" cy="245106"/>
          </a:xfrm>
          <a:custGeom>
            <a:rect b="b" l="l" r="r" t="t"/>
            <a:pathLst>
              <a:path extrusionOk="0" h="21600" w="2160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106"/>
          <p:cNvSpPr/>
          <p:nvPr/>
        </p:nvSpPr>
        <p:spPr>
          <a:xfrm>
            <a:off x="540000" y="7034832"/>
            <a:ext cx="449226" cy="326700"/>
          </a:xfrm>
          <a:custGeom>
            <a:rect b="b" l="l" r="r" t="t"/>
            <a:pathLst>
              <a:path extrusionOk="0" h="21600" w="2160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106"/>
          <p:cNvSpPr/>
          <p:nvPr/>
        </p:nvSpPr>
        <p:spPr>
          <a:xfrm>
            <a:off x="1373444" y="7055254"/>
            <a:ext cx="449226" cy="285822"/>
          </a:xfrm>
          <a:custGeom>
            <a:rect b="b" l="l" r="r" t="t"/>
            <a:pathLst>
              <a:path extrusionOk="0" h="21600" w="2160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106"/>
          <p:cNvSpPr/>
          <p:nvPr/>
        </p:nvSpPr>
        <p:spPr>
          <a:xfrm>
            <a:off x="2239958" y="7034832"/>
            <a:ext cx="449226" cy="326700"/>
          </a:xfrm>
          <a:custGeom>
            <a:rect b="b" l="l" r="r" t="t"/>
            <a:pathLst>
              <a:path extrusionOk="0" h="21600" w="2160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106"/>
          <p:cNvSpPr/>
          <p:nvPr/>
        </p:nvSpPr>
        <p:spPr>
          <a:xfrm>
            <a:off x="3097526" y="6973575"/>
            <a:ext cx="449226" cy="449226"/>
          </a:xfrm>
          <a:custGeom>
            <a:rect b="b" l="l" r="r" t="t"/>
            <a:pathLst>
              <a:path extrusionOk="0" h="21600" w="2160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106"/>
          <p:cNvSpPr/>
          <p:nvPr/>
        </p:nvSpPr>
        <p:spPr>
          <a:xfrm>
            <a:off x="3946310" y="6973575"/>
            <a:ext cx="449226" cy="449226"/>
          </a:xfrm>
          <a:custGeom>
            <a:rect b="b" l="l" r="r" t="t"/>
            <a:pathLst>
              <a:path extrusionOk="0" h="21600" w="2160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p106"/>
          <p:cNvSpPr/>
          <p:nvPr/>
        </p:nvSpPr>
        <p:spPr>
          <a:xfrm>
            <a:off x="4851034" y="6188584"/>
            <a:ext cx="449226" cy="408456"/>
          </a:xfrm>
          <a:custGeom>
            <a:rect b="b" l="l" r="r" t="t"/>
            <a:pathLst>
              <a:path extrusionOk="0" h="21600" w="2160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p106"/>
          <p:cNvSpPr/>
          <p:nvPr/>
        </p:nvSpPr>
        <p:spPr>
          <a:xfrm>
            <a:off x="5713790" y="6188584"/>
            <a:ext cx="449226" cy="408456"/>
          </a:xfrm>
          <a:custGeom>
            <a:rect b="b" l="l" r="r" t="t"/>
            <a:pathLst>
              <a:path extrusionOk="0" h="21600" w="2160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p106"/>
          <p:cNvSpPr/>
          <p:nvPr/>
        </p:nvSpPr>
        <p:spPr>
          <a:xfrm>
            <a:off x="6566279" y="6188584"/>
            <a:ext cx="449226" cy="408456"/>
          </a:xfrm>
          <a:custGeom>
            <a:rect b="b" l="l" r="r" t="t"/>
            <a:pathLst>
              <a:path extrusionOk="0" h="21600" w="2160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106"/>
          <p:cNvSpPr/>
          <p:nvPr/>
        </p:nvSpPr>
        <p:spPr>
          <a:xfrm>
            <a:off x="7423903" y="6214110"/>
            <a:ext cx="449226" cy="357372"/>
          </a:xfrm>
          <a:custGeom>
            <a:rect b="b" l="l" r="r" t="t"/>
            <a:pathLst>
              <a:path extrusionOk="0" h="21600" w="2160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106"/>
          <p:cNvSpPr/>
          <p:nvPr/>
        </p:nvSpPr>
        <p:spPr>
          <a:xfrm>
            <a:off x="8322361" y="6168165"/>
            <a:ext cx="367578" cy="449226"/>
          </a:xfrm>
          <a:custGeom>
            <a:rect b="b" l="l" r="r" t="t"/>
            <a:pathLst>
              <a:path extrusionOk="0" h="21600" w="2160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Google Shape;1944;p106"/>
          <p:cNvSpPr/>
          <p:nvPr/>
        </p:nvSpPr>
        <p:spPr>
          <a:xfrm>
            <a:off x="9159565" y="6168165"/>
            <a:ext cx="408456" cy="449226"/>
          </a:xfrm>
          <a:custGeom>
            <a:rect b="b" l="l" r="r" t="t"/>
            <a:pathLst>
              <a:path extrusionOk="0" h="21600" w="2160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106"/>
          <p:cNvSpPr/>
          <p:nvPr/>
        </p:nvSpPr>
        <p:spPr>
          <a:xfrm>
            <a:off x="9996769" y="6168165"/>
            <a:ext cx="449226" cy="449226"/>
          </a:xfrm>
          <a:custGeom>
            <a:rect b="b" l="l" r="r" t="t"/>
            <a:pathLst>
              <a:path extrusionOk="0" h="21600" w="2160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106"/>
          <p:cNvSpPr/>
          <p:nvPr/>
        </p:nvSpPr>
        <p:spPr>
          <a:xfrm>
            <a:off x="10854389" y="6209006"/>
            <a:ext cx="449226" cy="367578"/>
          </a:xfrm>
          <a:custGeom>
            <a:rect b="b" l="l" r="r" t="t"/>
            <a:pathLst>
              <a:path extrusionOk="0" h="21600" w="2160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7" name="Google Shape;1947;p106"/>
          <p:cNvSpPr/>
          <p:nvPr/>
        </p:nvSpPr>
        <p:spPr>
          <a:xfrm>
            <a:off x="11717146" y="6188584"/>
            <a:ext cx="449226" cy="408456"/>
          </a:xfrm>
          <a:custGeom>
            <a:rect b="b" l="l" r="r" t="t"/>
            <a:pathLst>
              <a:path extrusionOk="0" h="21600" w="2160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8" name="Google Shape;1948;p106"/>
          <p:cNvSpPr/>
          <p:nvPr/>
        </p:nvSpPr>
        <p:spPr>
          <a:xfrm>
            <a:off x="12574767" y="6188584"/>
            <a:ext cx="449226" cy="408456"/>
          </a:xfrm>
          <a:custGeom>
            <a:rect b="b" l="l" r="r" t="t"/>
            <a:pathLst>
              <a:path extrusionOk="0" h="21600" w="2160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9" name="Google Shape;1949;p106"/>
          <p:cNvSpPr/>
          <p:nvPr/>
        </p:nvSpPr>
        <p:spPr>
          <a:xfrm>
            <a:off x="4851034" y="6993994"/>
            <a:ext cx="449226" cy="408348"/>
          </a:xfrm>
          <a:custGeom>
            <a:rect b="b" l="l" r="r" t="t"/>
            <a:pathLst>
              <a:path extrusionOk="0" h="21600" w="2160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106"/>
          <p:cNvSpPr/>
          <p:nvPr/>
        </p:nvSpPr>
        <p:spPr>
          <a:xfrm>
            <a:off x="5713790" y="6993994"/>
            <a:ext cx="449226" cy="408348"/>
          </a:xfrm>
          <a:custGeom>
            <a:rect b="b" l="l" r="r" t="t"/>
            <a:pathLst>
              <a:path extrusionOk="0" h="21600" w="2160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1" name="Google Shape;1951;p106"/>
          <p:cNvSpPr/>
          <p:nvPr/>
        </p:nvSpPr>
        <p:spPr>
          <a:xfrm>
            <a:off x="6566279" y="6993994"/>
            <a:ext cx="449226" cy="408348"/>
          </a:xfrm>
          <a:custGeom>
            <a:rect b="b" l="l" r="r" t="t"/>
            <a:pathLst>
              <a:path extrusionOk="0" h="21600" w="2160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p106"/>
          <p:cNvSpPr/>
          <p:nvPr/>
        </p:nvSpPr>
        <p:spPr>
          <a:xfrm>
            <a:off x="7423903" y="7019509"/>
            <a:ext cx="449226" cy="357372"/>
          </a:xfrm>
          <a:custGeom>
            <a:rect b="b" l="l" r="r" t="t"/>
            <a:pathLst>
              <a:path extrusionOk="0" h="21600" w="2160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106"/>
          <p:cNvSpPr/>
          <p:nvPr/>
        </p:nvSpPr>
        <p:spPr>
          <a:xfrm>
            <a:off x="8281523" y="6973557"/>
            <a:ext cx="449226" cy="449169"/>
          </a:xfrm>
          <a:custGeom>
            <a:rect b="b" l="l" r="r" t="t"/>
            <a:pathLst>
              <a:path extrusionOk="0" h="21389" w="21600">
                <a:moveTo>
                  <a:pt x="10309" y="9721"/>
                </a:moveTo>
                <a:lnTo>
                  <a:pt x="9327" y="9721"/>
                </a:lnTo>
                <a:cubicBezTo>
                  <a:pt x="9056" y="9721"/>
                  <a:pt x="8836" y="9938"/>
                  <a:pt x="8836" y="10207"/>
                </a:cubicBezTo>
                <a:cubicBezTo>
                  <a:pt x="8836" y="10476"/>
                  <a:pt x="9056" y="10693"/>
                  <a:pt x="9327" y="10693"/>
                </a:cubicBezTo>
                <a:lnTo>
                  <a:pt x="10309" y="10693"/>
                </a:lnTo>
                <a:cubicBezTo>
                  <a:pt x="10580" y="10693"/>
                  <a:pt x="10800" y="10476"/>
                  <a:pt x="10800" y="10207"/>
                </a:cubicBezTo>
                <a:cubicBezTo>
                  <a:pt x="10800" y="9938"/>
                  <a:pt x="10580" y="9721"/>
                  <a:pt x="10309" y="9721"/>
                </a:cubicBezTo>
                <a:moveTo>
                  <a:pt x="13255" y="18472"/>
                </a:moveTo>
                <a:lnTo>
                  <a:pt x="12273" y="18472"/>
                </a:lnTo>
                <a:cubicBezTo>
                  <a:pt x="12002" y="18472"/>
                  <a:pt x="11782" y="18690"/>
                  <a:pt x="11782" y="18958"/>
                </a:cubicBezTo>
                <a:cubicBezTo>
                  <a:pt x="11782" y="19227"/>
                  <a:pt x="12002" y="19444"/>
                  <a:pt x="12273" y="19444"/>
                </a:cubicBezTo>
                <a:lnTo>
                  <a:pt x="13255" y="19444"/>
                </a:lnTo>
                <a:cubicBezTo>
                  <a:pt x="13525" y="19444"/>
                  <a:pt x="13745" y="19227"/>
                  <a:pt x="13745" y="18958"/>
                </a:cubicBezTo>
                <a:cubicBezTo>
                  <a:pt x="13745" y="18690"/>
                  <a:pt x="13525" y="18472"/>
                  <a:pt x="13255" y="18472"/>
                </a:cubicBezTo>
                <a:moveTo>
                  <a:pt x="10309" y="18472"/>
                </a:moveTo>
                <a:lnTo>
                  <a:pt x="9327" y="18472"/>
                </a:lnTo>
                <a:cubicBezTo>
                  <a:pt x="9056" y="18472"/>
                  <a:pt x="8836" y="18690"/>
                  <a:pt x="8836" y="18958"/>
                </a:cubicBezTo>
                <a:cubicBezTo>
                  <a:pt x="8836" y="19227"/>
                  <a:pt x="9056" y="19444"/>
                  <a:pt x="9327" y="19444"/>
                </a:cubicBezTo>
                <a:lnTo>
                  <a:pt x="10309" y="19444"/>
                </a:lnTo>
                <a:cubicBezTo>
                  <a:pt x="10580" y="19444"/>
                  <a:pt x="10800" y="19227"/>
                  <a:pt x="10800" y="18958"/>
                </a:cubicBezTo>
                <a:cubicBezTo>
                  <a:pt x="10800" y="18690"/>
                  <a:pt x="10580" y="18472"/>
                  <a:pt x="10309" y="18472"/>
                </a:cubicBezTo>
                <a:moveTo>
                  <a:pt x="20618" y="15555"/>
                </a:moveTo>
                <a:cubicBezTo>
                  <a:pt x="20618" y="16092"/>
                  <a:pt x="20178" y="16527"/>
                  <a:pt x="19636" y="16527"/>
                </a:cubicBezTo>
                <a:lnTo>
                  <a:pt x="16691" y="16527"/>
                </a:lnTo>
                <a:cubicBezTo>
                  <a:pt x="16149" y="16527"/>
                  <a:pt x="15709" y="16092"/>
                  <a:pt x="15709" y="15555"/>
                </a:cubicBezTo>
                <a:lnTo>
                  <a:pt x="15709" y="13610"/>
                </a:lnTo>
                <a:cubicBezTo>
                  <a:pt x="15709" y="13074"/>
                  <a:pt x="16149" y="12638"/>
                  <a:pt x="16691" y="12638"/>
                </a:cubicBezTo>
                <a:lnTo>
                  <a:pt x="19636" y="12638"/>
                </a:lnTo>
                <a:cubicBezTo>
                  <a:pt x="20178" y="12638"/>
                  <a:pt x="20618" y="13074"/>
                  <a:pt x="20618" y="13610"/>
                </a:cubicBezTo>
                <a:cubicBezTo>
                  <a:pt x="20618" y="13610"/>
                  <a:pt x="20618" y="15555"/>
                  <a:pt x="20618" y="15555"/>
                </a:cubicBezTo>
                <a:close/>
                <a:moveTo>
                  <a:pt x="18655" y="19444"/>
                </a:moveTo>
                <a:cubicBezTo>
                  <a:pt x="18655" y="19981"/>
                  <a:pt x="18215" y="20417"/>
                  <a:pt x="17673" y="20417"/>
                </a:cubicBezTo>
                <a:lnTo>
                  <a:pt x="1964" y="20417"/>
                </a:lnTo>
                <a:cubicBezTo>
                  <a:pt x="1422" y="20417"/>
                  <a:pt x="982" y="19981"/>
                  <a:pt x="982" y="19444"/>
                </a:cubicBezTo>
                <a:lnTo>
                  <a:pt x="982" y="9721"/>
                </a:lnTo>
                <a:cubicBezTo>
                  <a:pt x="982" y="9184"/>
                  <a:pt x="1422" y="8748"/>
                  <a:pt x="1964" y="8748"/>
                </a:cubicBezTo>
                <a:lnTo>
                  <a:pt x="17673" y="8748"/>
                </a:lnTo>
                <a:cubicBezTo>
                  <a:pt x="18215" y="8748"/>
                  <a:pt x="18655" y="9184"/>
                  <a:pt x="18655" y="9721"/>
                </a:cubicBezTo>
                <a:lnTo>
                  <a:pt x="18655" y="11665"/>
                </a:lnTo>
                <a:lnTo>
                  <a:pt x="16691" y="11665"/>
                </a:lnTo>
                <a:cubicBezTo>
                  <a:pt x="15606" y="11665"/>
                  <a:pt x="14727" y="12536"/>
                  <a:pt x="14727" y="13610"/>
                </a:cubicBezTo>
                <a:lnTo>
                  <a:pt x="14727" y="15555"/>
                </a:lnTo>
                <a:cubicBezTo>
                  <a:pt x="14727" y="16629"/>
                  <a:pt x="15606" y="17500"/>
                  <a:pt x="16691" y="17500"/>
                </a:cubicBezTo>
                <a:lnTo>
                  <a:pt x="18655" y="17500"/>
                </a:lnTo>
                <a:cubicBezTo>
                  <a:pt x="18655" y="17500"/>
                  <a:pt x="18655" y="19444"/>
                  <a:pt x="18655" y="19444"/>
                </a:cubicBezTo>
                <a:close/>
                <a:moveTo>
                  <a:pt x="982" y="7776"/>
                </a:moveTo>
                <a:cubicBezTo>
                  <a:pt x="982" y="7239"/>
                  <a:pt x="1422" y="6804"/>
                  <a:pt x="1964" y="6804"/>
                </a:cubicBezTo>
                <a:lnTo>
                  <a:pt x="2555" y="6804"/>
                </a:lnTo>
                <a:lnTo>
                  <a:pt x="2817" y="7776"/>
                </a:lnTo>
                <a:lnTo>
                  <a:pt x="1964" y="7776"/>
                </a:lnTo>
                <a:cubicBezTo>
                  <a:pt x="1604" y="7776"/>
                  <a:pt x="1271" y="7879"/>
                  <a:pt x="982" y="8046"/>
                </a:cubicBezTo>
                <a:cubicBezTo>
                  <a:pt x="982" y="8046"/>
                  <a:pt x="982" y="7776"/>
                  <a:pt x="982" y="7776"/>
                </a:cubicBezTo>
                <a:close/>
                <a:moveTo>
                  <a:pt x="3721" y="3601"/>
                </a:moveTo>
                <a:lnTo>
                  <a:pt x="13629" y="1006"/>
                </a:lnTo>
                <a:cubicBezTo>
                  <a:pt x="14152" y="867"/>
                  <a:pt x="14690" y="1175"/>
                  <a:pt x="14831" y="1694"/>
                </a:cubicBezTo>
                <a:lnTo>
                  <a:pt x="15085" y="2632"/>
                </a:lnTo>
                <a:lnTo>
                  <a:pt x="3281" y="5732"/>
                </a:lnTo>
                <a:lnTo>
                  <a:pt x="3026" y="4792"/>
                </a:lnTo>
                <a:cubicBezTo>
                  <a:pt x="2886" y="4273"/>
                  <a:pt x="3197" y="3740"/>
                  <a:pt x="3721" y="3601"/>
                </a:cubicBezTo>
                <a:moveTo>
                  <a:pt x="15847" y="5449"/>
                </a:moveTo>
                <a:lnTo>
                  <a:pt x="16476" y="7776"/>
                </a:lnTo>
                <a:lnTo>
                  <a:pt x="6989" y="7776"/>
                </a:lnTo>
                <a:cubicBezTo>
                  <a:pt x="6989" y="7776"/>
                  <a:pt x="15847" y="5449"/>
                  <a:pt x="15847" y="5449"/>
                </a:cubicBezTo>
                <a:close/>
                <a:moveTo>
                  <a:pt x="17673" y="6804"/>
                </a:moveTo>
                <a:cubicBezTo>
                  <a:pt x="18215" y="6804"/>
                  <a:pt x="18655" y="7239"/>
                  <a:pt x="18655" y="7776"/>
                </a:cubicBezTo>
                <a:lnTo>
                  <a:pt x="18655" y="8046"/>
                </a:lnTo>
                <a:cubicBezTo>
                  <a:pt x="18365" y="7879"/>
                  <a:pt x="18032" y="7776"/>
                  <a:pt x="17673" y="7776"/>
                </a:cubicBezTo>
                <a:lnTo>
                  <a:pt x="17493" y="7776"/>
                </a:lnTo>
                <a:lnTo>
                  <a:pt x="17230" y="6804"/>
                </a:lnTo>
                <a:cubicBezTo>
                  <a:pt x="17230" y="6804"/>
                  <a:pt x="17673" y="6804"/>
                  <a:pt x="17673" y="6804"/>
                </a:cubicBezTo>
                <a:close/>
                <a:moveTo>
                  <a:pt x="19636" y="11665"/>
                </a:moveTo>
                <a:lnTo>
                  <a:pt x="19636" y="7776"/>
                </a:lnTo>
                <a:cubicBezTo>
                  <a:pt x="19636" y="6702"/>
                  <a:pt x="18757" y="5831"/>
                  <a:pt x="17673" y="5831"/>
                </a:cubicBezTo>
                <a:lnTo>
                  <a:pt x="16967" y="5831"/>
                </a:lnTo>
                <a:lnTo>
                  <a:pt x="15779" y="1442"/>
                </a:lnTo>
                <a:cubicBezTo>
                  <a:pt x="15498" y="405"/>
                  <a:pt x="14422" y="-211"/>
                  <a:pt x="13374" y="67"/>
                </a:cubicBezTo>
                <a:lnTo>
                  <a:pt x="3467" y="2661"/>
                </a:lnTo>
                <a:cubicBezTo>
                  <a:pt x="2419" y="2940"/>
                  <a:pt x="1798" y="4006"/>
                  <a:pt x="2078" y="5043"/>
                </a:cubicBezTo>
                <a:lnTo>
                  <a:pt x="2291" y="5831"/>
                </a:lnTo>
                <a:lnTo>
                  <a:pt x="1964" y="5831"/>
                </a:lnTo>
                <a:cubicBezTo>
                  <a:pt x="879" y="5831"/>
                  <a:pt x="0" y="6702"/>
                  <a:pt x="0" y="7776"/>
                </a:cubicBezTo>
                <a:lnTo>
                  <a:pt x="0" y="19444"/>
                </a:lnTo>
                <a:cubicBezTo>
                  <a:pt x="0" y="20518"/>
                  <a:pt x="879" y="21389"/>
                  <a:pt x="1964" y="21389"/>
                </a:cubicBezTo>
                <a:lnTo>
                  <a:pt x="17673" y="21389"/>
                </a:lnTo>
                <a:cubicBezTo>
                  <a:pt x="18757" y="21389"/>
                  <a:pt x="19636" y="20518"/>
                  <a:pt x="19636" y="19444"/>
                </a:cubicBezTo>
                <a:lnTo>
                  <a:pt x="19636" y="17500"/>
                </a:lnTo>
                <a:cubicBezTo>
                  <a:pt x="20721" y="17500"/>
                  <a:pt x="21600" y="16629"/>
                  <a:pt x="21600" y="15555"/>
                </a:cubicBezTo>
                <a:lnTo>
                  <a:pt x="21600" y="13610"/>
                </a:lnTo>
                <a:cubicBezTo>
                  <a:pt x="21600" y="12536"/>
                  <a:pt x="20721" y="11665"/>
                  <a:pt x="19636" y="11665"/>
                </a:cubicBezTo>
                <a:moveTo>
                  <a:pt x="13255" y="9721"/>
                </a:moveTo>
                <a:lnTo>
                  <a:pt x="12273" y="9721"/>
                </a:lnTo>
                <a:cubicBezTo>
                  <a:pt x="12002" y="9721"/>
                  <a:pt x="11782" y="9938"/>
                  <a:pt x="11782" y="10207"/>
                </a:cubicBezTo>
                <a:cubicBezTo>
                  <a:pt x="11782" y="10476"/>
                  <a:pt x="12002" y="10693"/>
                  <a:pt x="12273" y="10693"/>
                </a:cubicBezTo>
                <a:lnTo>
                  <a:pt x="13255" y="10693"/>
                </a:lnTo>
                <a:cubicBezTo>
                  <a:pt x="13525" y="10693"/>
                  <a:pt x="13745" y="10476"/>
                  <a:pt x="13745" y="10207"/>
                </a:cubicBezTo>
                <a:cubicBezTo>
                  <a:pt x="13745" y="9938"/>
                  <a:pt x="13525" y="9721"/>
                  <a:pt x="13255" y="9721"/>
                </a:cubicBezTo>
                <a:moveTo>
                  <a:pt x="7364" y="9721"/>
                </a:moveTo>
                <a:lnTo>
                  <a:pt x="6382" y="9721"/>
                </a:lnTo>
                <a:cubicBezTo>
                  <a:pt x="6111" y="9721"/>
                  <a:pt x="5891" y="9938"/>
                  <a:pt x="5891" y="10207"/>
                </a:cubicBezTo>
                <a:cubicBezTo>
                  <a:pt x="5891" y="10476"/>
                  <a:pt x="6111" y="10693"/>
                  <a:pt x="6382" y="10693"/>
                </a:cubicBezTo>
                <a:lnTo>
                  <a:pt x="7364" y="10693"/>
                </a:lnTo>
                <a:cubicBezTo>
                  <a:pt x="7634" y="10693"/>
                  <a:pt x="7855" y="10476"/>
                  <a:pt x="7855" y="10207"/>
                </a:cubicBezTo>
                <a:cubicBezTo>
                  <a:pt x="7855" y="9938"/>
                  <a:pt x="7634" y="9721"/>
                  <a:pt x="7364" y="9721"/>
                </a:cubicBezTo>
                <a:moveTo>
                  <a:pt x="17182" y="14096"/>
                </a:moveTo>
                <a:cubicBezTo>
                  <a:pt x="16911" y="14096"/>
                  <a:pt x="16691" y="14314"/>
                  <a:pt x="16691" y="14582"/>
                </a:cubicBezTo>
                <a:cubicBezTo>
                  <a:pt x="16691" y="14851"/>
                  <a:pt x="16911" y="15069"/>
                  <a:pt x="17182" y="15069"/>
                </a:cubicBezTo>
                <a:cubicBezTo>
                  <a:pt x="17453" y="15069"/>
                  <a:pt x="17673" y="14851"/>
                  <a:pt x="17673" y="14582"/>
                </a:cubicBezTo>
                <a:cubicBezTo>
                  <a:pt x="17673" y="14314"/>
                  <a:pt x="17453" y="14096"/>
                  <a:pt x="17182" y="14096"/>
                </a:cubicBezTo>
                <a:moveTo>
                  <a:pt x="16200" y="18472"/>
                </a:moveTo>
                <a:lnTo>
                  <a:pt x="15218" y="18472"/>
                </a:lnTo>
                <a:cubicBezTo>
                  <a:pt x="14947" y="18472"/>
                  <a:pt x="14727" y="18690"/>
                  <a:pt x="14727" y="18958"/>
                </a:cubicBezTo>
                <a:cubicBezTo>
                  <a:pt x="14727" y="19227"/>
                  <a:pt x="14947" y="19444"/>
                  <a:pt x="15218" y="19444"/>
                </a:cubicBezTo>
                <a:lnTo>
                  <a:pt x="16200" y="19444"/>
                </a:lnTo>
                <a:cubicBezTo>
                  <a:pt x="16471" y="19444"/>
                  <a:pt x="16691" y="19227"/>
                  <a:pt x="16691" y="18958"/>
                </a:cubicBezTo>
                <a:cubicBezTo>
                  <a:pt x="16691" y="18690"/>
                  <a:pt x="16471" y="18472"/>
                  <a:pt x="16200" y="18472"/>
                </a:cubicBezTo>
                <a:moveTo>
                  <a:pt x="15218" y="10693"/>
                </a:moveTo>
                <a:lnTo>
                  <a:pt x="16200" y="10693"/>
                </a:lnTo>
                <a:cubicBezTo>
                  <a:pt x="16471" y="10693"/>
                  <a:pt x="16691" y="10476"/>
                  <a:pt x="16691" y="10207"/>
                </a:cubicBezTo>
                <a:cubicBezTo>
                  <a:pt x="16691" y="9938"/>
                  <a:pt x="16471" y="9721"/>
                  <a:pt x="16200" y="9721"/>
                </a:cubicBezTo>
                <a:lnTo>
                  <a:pt x="15218" y="9721"/>
                </a:lnTo>
                <a:cubicBezTo>
                  <a:pt x="14947" y="9721"/>
                  <a:pt x="14727" y="9938"/>
                  <a:pt x="14727" y="10207"/>
                </a:cubicBezTo>
                <a:cubicBezTo>
                  <a:pt x="14727" y="10476"/>
                  <a:pt x="14947" y="10693"/>
                  <a:pt x="15218" y="10693"/>
                </a:cubicBezTo>
                <a:moveTo>
                  <a:pt x="4418" y="18472"/>
                </a:moveTo>
                <a:lnTo>
                  <a:pt x="3436" y="18472"/>
                </a:lnTo>
                <a:cubicBezTo>
                  <a:pt x="3166" y="18472"/>
                  <a:pt x="2945" y="18690"/>
                  <a:pt x="2945" y="18958"/>
                </a:cubicBezTo>
                <a:cubicBezTo>
                  <a:pt x="2945" y="19227"/>
                  <a:pt x="3166" y="19444"/>
                  <a:pt x="3436" y="19444"/>
                </a:cubicBezTo>
                <a:lnTo>
                  <a:pt x="4418" y="19444"/>
                </a:lnTo>
                <a:cubicBezTo>
                  <a:pt x="4689" y="19444"/>
                  <a:pt x="4909" y="19227"/>
                  <a:pt x="4909" y="18958"/>
                </a:cubicBezTo>
                <a:cubicBezTo>
                  <a:pt x="4909" y="18690"/>
                  <a:pt x="4689" y="18472"/>
                  <a:pt x="4418" y="18472"/>
                </a:cubicBezTo>
                <a:moveTo>
                  <a:pt x="7364" y="18472"/>
                </a:moveTo>
                <a:lnTo>
                  <a:pt x="6382" y="18472"/>
                </a:lnTo>
                <a:cubicBezTo>
                  <a:pt x="6111" y="18472"/>
                  <a:pt x="5891" y="18690"/>
                  <a:pt x="5891" y="18958"/>
                </a:cubicBezTo>
                <a:cubicBezTo>
                  <a:pt x="5891" y="19227"/>
                  <a:pt x="6111" y="19444"/>
                  <a:pt x="6382" y="19444"/>
                </a:cubicBezTo>
                <a:lnTo>
                  <a:pt x="7364" y="19444"/>
                </a:lnTo>
                <a:cubicBezTo>
                  <a:pt x="7634" y="19444"/>
                  <a:pt x="7855" y="19227"/>
                  <a:pt x="7855" y="18958"/>
                </a:cubicBezTo>
                <a:cubicBezTo>
                  <a:pt x="7855" y="18690"/>
                  <a:pt x="7634" y="18472"/>
                  <a:pt x="7364" y="18472"/>
                </a:cubicBezTo>
                <a:moveTo>
                  <a:pt x="4418" y="9721"/>
                </a:moveTo>
                <a:lnTo>
                  <a:pt x="3436" y="9721"/>
                </a:lnTo>
                <a:cubicBezTo>
                  <a:pt x="3166" y="9721"/>
                  <a:pt x="2945" y="9938"/>
                  <a:pt x="2945" y="10207"/>
                </a:cubicBezTo>
                <a:cubicBezTo>
                  <a:pt x="2945" y="10476"/>
                  <a:pt x="3166" y="10693"/>
                  <a:pt x="3436" y="10693"/>
                </a:cubicBezTo>
                <a:lnTo>
                  <a:pt x="4418" y="10693"/>
                </a:lnTo>
                <a:cubicBezTo>
                  <a:pt x="4689" y="10693"/>
                  <a:pt x="4909" y="10476"/>
                  <a:pt x="4909" y="10207"/>
                </a:cubicBezTo>
                <a:cubicBezTo>
                  <a:pt x="4909" y="9938"/>
                  <a:pt x="4689" y="9721"/>
                  <a:pt x="4418" y="972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106"/>
          <p:cNvSpPr/>
          <p:nvPr/>
        </p:nvSpPr>
        <p:spPr>
          <a:xfrm>
            <a:off x="9139146" y="7034832"/>
            <a:ext cx="449226" cy="326700"/>
          </a:xfrm>
          <a:custGeom>
            <a:rect b="b" l="l" r="r" t="t"/>
            <a:pathLst>
              <a:path extrusionOk="0" h="21600" w="2160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p106"/>
          <p:cNvSpPr/>
          <p:nvPr/>
        </p:nvSpPr>
        <p:spPr>
          <a:xfrm>
            <a:off x="9996769" y="7014413"/>
            <a:ext cx="449226" cy="367956"/>
          </a:xfrm>
          <a:custGeom>
            <a:rect b="b" l="l" r="r" t="t"/>
            <a:pathLst>
              <a:path extrusionOk="0" h="21600" w="2160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6" name="Google Shape;1956;p106"/>
          <p:cNvSpPr/>
          <p:nvPr/>
        </p:nvSpPr>
        <p:spPr>
          <a:xfrm>
            <a:off x="10915647" y="6973575"/>
            <a:ext cx="326700" cy="449226"/>
          </a:xfrm>
          <a:custGeom>
            <a:rect b="b" l="l" r="r" t="t"/>
            <a:pathLst>
              <a:path extrusionOk="0" h="21600" w="2160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7" name="Google Shape;1957;p106"/>
          <p:cNvSpPr/>
          <p:nvPr/>
        </p:nvSpPr>
        <p:spPr>
          <a:xfrm>
            <a:off x="11757984" y="6973575"/>
            <a:ext cx="367578" cy="449226"/>
          </a:xfrm>
          <a:custGeom>
            <a:rect b="b" l="l" r="r" t="t"/>
            <a:pathLst>
              <a:path extrusionOk="0" h="21600" w="2160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106"/>
          <p:cNvSpPr/>
          <p:nvPr/>
        </p:nvSpPr>
        <p:spPr>
          <a:xfrm>
            <a:off x="12574767" y="6973575"/>
            <a:ext cx="449226" cy="449226"/>
          </a:xfrm>
          <a:custGeom>
            <a:rect b="b" l="l" r="r" t="t"/>
            <a:pathLst>
              <a:path extrusionOk="0" h="21600" w="2160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106"/>
          <p:cNvSpPr/>
          <p:nvPr/>
        </p:nvSpPr>
        <p:spPr>
          <a:xfrm>
            <a:off x="13551010" y="6973575"/>
            <a:ext cx="326700" cy="449226"/>
          </a:xfrm>
          <a:custGeom>
            <a:rect b="b" l="l" r="r" t="t"/>
            <a:pathLst>
              <a:path extrusionOk="0" h="21600" w="2160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106"/>
          <p:cNvSpPr/>
          <p:nvPr/>
        </p:nvSpPr>
        <p:spPr>
          <a:xfrm>
            <a:off x="14408632" y="6973575"/>
            <a:ext cx="326700" cy="449226"/>
          </a:xfrm>
          <a:custGeom>
            <a:rect b="b" l="l" r="r" t="t"/>
            <a:pathLst>
              <a:path extrusionOk="0" h="21600" w="2160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106"/>
          <p:cNvSpPr/>
          <p:nvPr/>
        </p:nvSpPr>
        <p:spPr>
          <a:xfrm>
            <a:off x="15357396" y="6973575"/>
            <a:ext cx="449226" cy="449226"/>
          </a:xfrm>
          <a:custGeom>
            <a:rect b="b" l="l" r="r" t="t"/>
            <a:pathLst>
              <a:path extrusionOk="0" h="21600" w="2160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p106"/>
          <p:cNvSpPr/>
          <p:nvPr/>
        </p:nvSpPr>
        <p:spPr>
          <a:xfrm>
            <a:off x="16291216" y="6973575"/>
            <a:ext cx="449226" cy="449226"/>
          </a:xfrm>
          <a:custGeom>
            <a:rect b="b" l="l" r="r" t="t"/>
            <a:pathLst>
              <a:path extrusionOk="0" h="21600" w="2160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3" name="Google Shape;1963;p106"/>
          <p:cNvSpPr/>
          <p:nvPr/>
        </p:nvSpPr>
        <p:spPr>
          <a:xfrm>
            <a:off x="17120345" y="6973575"/>
            <a:ext cx="449226" cy="449226"/>
          </a:xfrm>
          <a:custGeom>
            <a:rect b="b" l="l" r="r" t="t"/>
            <a:pathLst>
              <a:path extrusionOk="0" h="21600" w="2160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Google Shape;1964;p106"/>
          <p:cNvSpPr txBox="1"/>
          <p:nvPr/>
        </p:nvSpPr>
        <p:spPr>
          <a:xfrm>
            <a:off x="551850" y="489600"/>
            <a:ext cx="8611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Иконки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965" name="Google Shape;1965;p106"/>
          <p:cNvGrpSpPr/>
          <p:nvPr/>
        </p:nvGrpSpPr>
        <p:grpSpPr>
          <a:xfrm>
            <a:off x="551850" y="8892000"/>
            <a:ext cx="7146100" cy="748800"/>
            <a:chOff x="551850" y="8892000"/>
            <a:chExt cx="7146100" cy="748800"/>
          </a:xfrm>
        </p:grpSpPr>
        <p:sp>
          <p:nvSpPr>
            <p:cNvPr id="1966" name="Google Shape;1966;p106"/>
            <p:cNvSpPr/>
            <p:nvPr/>
          </p:nvSpPr>
          <p:spPr>
            <a:xfrm>
              <a:off x="551850" y="8892000"/>
              <a:ext cx="748800" cy="748800"/>
            </a:xfrm>
            <a:prstGeom prst="ellipse">
              <a:avLst/>
            </a:prstGeom>
            <a:solidFill>
              <a:srgbClr val="4BD0A0"/>
            </a:solidFill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!</a:t>
              </a:r>
              <a:endParaRPr/>
            </a:p>
          </p:txBody>
        </p:sp>
        <p:sp>
          <p:nvSpPr>
            <p:cNvPr id="1967" name="Google Shape;1967;p106"/>
            <p:cNvSpPr txBox="1"/>
            <p:nvPr/>
          </p:nvSpPr>
          <p:spPr>
            <a:xfrm>
              <a:off x="1460350" y="8892000"/>
              <a:ext cx="62376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Иконки можно перекрашивать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07"/>
          <p:cNvSpPr/>
          <p:nvPr/>
        </p:nvSpPr>
        <p:spPr>
          <a:xfrm>
            <a:off x="8329228" y="2970258"/>
            <a:ext cx="449604" cy="449604"/>
          </a:xfrm>
          <a:custGeom>
            <a:rect b="b" l="l" r="r" t="t"/>
            <a:pathLst>
              <a:path extrusionOk="0" h="21600" w="2160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107"/>
          <p:cNvSpPr/>
          <p:nvPr/>
        </p:nvSpPr>
        <p:spPr>
          <a:xfrm>
            <a:off x="9187521" y="2970258"/>
            <a:ext cx="449604" cy="449604"/>
          </a:xfrm>
          <a:custGeom>
            <a:rect b="b" l="l" r="r" t="t"/>
            <a:pathLst>
              <a:path extrusionOk="0" h="21600" w="2160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4" name="Google Shape;1974;p107"/>
          <p:cNvSpPr/>
          <p:nvPr/>
        </p:nvSpPr>
        <p:spPr>
          <a:xfrm>
            <a:off x="10183754" y="2970258"/>
            <a:ext cx="224748" cy="449604"/>
          </a:xfrm>
          <a:custGeom>
            <a:rect b="b" l="l" r="r" t="t"/>
            <a:pathLst>
              <a:path extrusionOk="0" h="21600" w="2160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p107"/>
          <p:cNvSpPr/>
          <p:nvPr/>
        </p:nvSpPr>
        <p:spPr>
          <a:xfrm>
            <a:off x="11042046" y="2970258"/>
            <a:ext cx="224748" cy="449604"/>
          </a:xfrm>
          <a:custGeom>
            <a:rect b="b" l="l" r="r" t="t"/>
            <a:pathLst>
              <a:path extrusionOk="0" h="21600" w="2160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6" name="Google Shape;1976;p107"/>
          <p:cNvSpPr/>
          <p:nvPr/>
        </p:nvSpPr>
        <p:spPr>
          <a:xfrm>
            <a:off x="11762399" y="3082654"/>
            <a:ext cx="449604" cy="224748"/>
          </a:xfrm>
          <a:custGeom>
            <a:rect b="b" l="l" r="r" t="t"/>
            <a:pathLst>
              <a:path extrusionOk="0" h="21600" w="2160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p107"/>
          <p:cNvSpPr/>
          <p:nvPr/>
        </p:nvSpPr>
        <p:spPr>
          <a:xfrm>
            <a:off x="561175" y="3895532"/>
            <a:ext cx="449604" cy="224748"/>
          </a:xfrm>
          <a:custGeom>
            <a:rect b="b" l="l" r="r" t="t"/>
            <a:pathLst>
              <a:path extrusionOk="0" h="21600" w="2160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107"/>
          <p:cNvSpPr/>
          <p:nvPr/>
        </p:nvSpPr>
        <p:spPr>
          <a:xfrm>
            <a:off x="1439904" y="3905750"/>
            <a:ext cx="408726" cy="204336"/>
          </a:xfrm>
          <a:custGeom>
            <a:rect b="b" l="l" r="r" t="t"/>
            <a:pathLst>
              <a:path extrusionOk="0" h="21600" w="2160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107"/>
          <p:cNvSpPr/>
          <p:nvPr/>
        </p:nvSpPr>
        <p:spPr>
          <a:xfrm>
            <a:off x="2303305" y="3905750"/>
            <a:ext cx="408726" cy="204336"/>
          </a:xfrm>
          <a:custGeom>
            <a:rect b="b" l="l" r="r" t="t"/>
            <a:pathLst>
              <a:path extrusionOk="0" h="21600" w="2160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107"/>
          <p:cNvSpPr/>
          <p:nvPr/>
        </p:nvSpPr>
        <p:spPr>
          <a:xfrm>
            <a:off x="3258669" y="3803572"/>
            <a:ext cx="204336" cy="408726"/>
          </a:xfrm>
          <a:custGeom>
            <a:rect b="b" l="l" r="r" t="t"/>
            <a:pathLst>
              <a:path extrusionOk="0" h="21600" w="2160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107"/>
          <p:cNvSpPr/>
          <p:nvPr/>
        </p:nvSpPr>
        <p:spPr>
          <a:xfrm>
            <a:off x="4116962" y="3803572"/>
            <a:ext cx="204336" cy="408726"/>
          </a:xfrm>
          <a:custGeom>
            <a:rect b="b" l="l" r="r" t="t"/>
            <a:pathLst>
              <a:path extrusionOk="0" h="21600" w="2160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107"/>
          <p:cNvSpPr/>
          <p:nvPr/>
        </p:nvSpPr>
        <p:spPr>
          <a:xfrm>
            <a:off x="13491778" y="2944938"/>
            <a:ext cx="449604" cy="44960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107"/>
          <p:cNvSpPr/>
          <p:nvPr/>
        </p:nvSpPr>
        <p:spPr>
          <a:xfrm>
            <a:off x="14350071" y="2944938"/>
            <a:ext cx="449604" cy="449604"/>
          </a:xfrm>
          <a:custGeom>
            <a:rect b="b" l="l" r="r" t="t"/>
            <a:pathLst>
              <a:path extrusionOk="0" h="21600" w="2160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107"/>
          <p:cNvSpPr/>
          <p:nvPr/>
        </p:nvSpPr>
        <p:spPr>
          <a:xfrm>
            <a:off x="15310107" y="2944938"/>
            <a:ext cx="449604" cy="44960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107"/>
          <p:cNvSpPr/>
          <p:nvPr/>
        </p:nvSpPr>
        <p:spPr>
          <a:xfrm>
            <a:off x="16244601" y="2944938"/>
            <a:ext cx="449604" cy="44960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107"/>
          <p:cNvSpPr/>
          <p:nvPr/>
        </p:nvSpPr>
        <p:spPr>
          <a:xfrm>
            <a:off x="17119946" y="2944938"/>
            <a:ext cx="449604" cy="449604"/>
          </a:xfrm>
          <a:custGeom>
            <a:rect b="b" l="l" r="r" t="t"/>
            <a:pathLst>
              <a:path extrusionOk="0" h="21600" w="2160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107"/>
          <p:cNvSpPr/>
          <p:nvPr/>
        </p:nvSpPr>
        <p:spPr>
          <a:xfrm>
            <a:off x="561175" y="4770616"/>
            <a:ext cx="449604" cy="245214"/>
          </a:xfrm>
          <a:custGeom>
            <a:rect b="b" l="l" r="r" t="t"/>
            <a:pathLst>
              <a:path extrusionOk="0" h="21600" w="2160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p107"/>
          <p:cNvSpPr/>
          <p:nvPr/>
        </p:nvSpPr>
        <p:spPr>
          <a:xfrm>
            <a:off x="1419469" y="4770616"/>
            <a:ext cx="449604" cy="245214"/>
          </a:xfrm>
          <a:custGeom>
            <a:rect b="b" l="l" r="r" t="t"/>
            <a:pathLst>
              <a:path extrusionOk="0" h="21600" w="2160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107"/>
          <p:cNvSpPr/>
          <p:nvPr/>
        </p:nvSpPr>
        <p:spPr>
          <a:xfrm>
            <a:off x="2385047" y="4668439"/>
            <a:ext cx="245214" cy="449604"/>
          </a:xfrm>
          <a:custGeom>
            <a:rect b="b" l="l" r="r" t="t"/>
            <a:pathLst>
              <a:path extrusionOk="0" h="21600" w="2160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0" name="Google Shape;1990;p107"/>
          <p:cNvSpPr/>
          <p:nvPr/>
        </p:nvSpPr>
        <p:spPr>
          <a:xfrm>
            <a:off x="3238233" y="4668439"/>
            <a:ext cx="245214" cy="449604"/>
          </a:xfrm>
          <a:custGeom>
            <a:rect b="b" l="l" r="r" t="t"/>
            <a:pathLst>
              <a:path extrusionOk="0" h="21600" w="2160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p107"/>
          <p:cNvSpPr/>
          <p:nvPr/>
        </p:nvSpPr>
        <p:spPr>
          <a:xfrm>
            <a:off x="3994351" y="4668439"/>
            <a:ext cx="449604" cy="449604"/>
          </a:xfrm>
          <a:custGeom>
            <a:rect b="b" l="l" r="r" t="t"/>
            <a:pathLst>
              <a:path extrusionOk="0" h="21600" w="2160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p107"/>
          <p:cNvSpPr/>
          <p:nvPr/>
        </p:nvSpPr>
        <p:spPr>
          <a:xfrm>
            <a:off x="4919058" y="3783138"/>
            <a:ext cx="449604" cy="449604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3" name="Google Shape;1993;p107"/>
          <p:cNvSpPr/>
          <p:nvPr/>
        </p:nvSpPr>
        <p:spPr>
          <a:xfrm>
            <a:off x="5777351" y="3783138"/>
            <a:ext cx="449604" cy="449604"/>
          </a:xfrm>
          <a:custGeom>
            <a:rect b="b" l="l" r="r" t="t"/>
            <a:pathLst>
              <a:path extrusionOk="0" h="21600" w="2160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4" name="Google Shape;1994;p107"/>
          <p:cNvSpPr/>
          <p:nvPr/>
        </p:nvSpPr>
        <p:spPr>
          <a:xfrm>
            <a:off x="6635645" y="3783138"/>
            <a:ext cx="449604" cy="449604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5" name="Google Shape;1995;p107"/>
          <p:cNvSpPr/>
          <p:nvPr/>
        </p:nvSpPr>
        <p:spPr>
          <a:xfrm>
            <a:off x="7493938" y="3783138"/>
            <a:ext cx="449604" cy="449604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6" name="Google Shape;1996;p107"/>
          <p:cNvSpPr/>
          <p:nvPr/>
        </p:nvSpPr>
        <p:spPr>
          <a:xfrm>
            <a:off x="8423756" y="3783138"/>
            <a:ext cx="306504" cy="449604"/>
          </a:xfrm>
          <a:custGeom>
            <a:rect b="b" l="l" r="r" t="t"/>
            <a:pathLst>
              <a:path extrusionOk="0" h="21600" w="2160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7" name="Google Shape;1997;p107"/>
          <p:cNvSpPr/>
          <p:nvPr/>
        </p:nvSpPr>
        <p:spPr>
          <a:xfrm>
            <a:off x="9282050" y="3783138"/>
            <a:ext cx="306504" cy="449604"/>
          </a:xfrm>
          <a:custGeom>
            <a:rect b="b" l="l" r="r" t="t"/>
            <a:pathLst>
              <a:path extrusionOk="0" h="21600" w="2160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8" name="Google Shape;1998;p107"/>
          <p:cNvSpPr/>
          <p:nvPr/>
        </p:nvSpPr>
        <p:spPr>
          <a:xfrm>
            <a:off x="10068819" y="3854660"/>
            <a:ext cx="449604" cy="306504"/>
          </a:xfrm>
          <a:custGeom>
            <a:rect b="b" l="l" r="r" t="t"/>
            <a:pathLst>
              <a:path extrusionOk="0" h="21600" w="2160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107"/>
          <p:cNvSpPr/>
          <p:nvPr/>
        </p:nvSpPr>
        <p:spPr>
          <a:xfrm>
            <a:off x="10927112" y="3854660"/>
            <a:ext cx="449604" cy="306504"/>
          </a:xfrm>
          <a:custGeom>
            <a:rect b="b" l="l" r="r" t="t"/>
            <a:pathLst>
              <a:path extrusionOk="0" h="21600" w="2160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107"/>
          <p:cNvSpPr/>
          <p:nvPr/>
        </p:nvSpPr>
        <p:spPr>
          <a:xfrm>
            <a:off x="11846714" y="3783138"/>
            <a:ext cx="326970" cy="449604"/>
          </a:xfrm>
          <a:custGeom>
            <a:rect b="b" l="l" r="r" t="t"/>
            <a:pathLst>
              <a:path extrusionOk="0" h="21600" w="2160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p107"/>
          <p:cNvSpPr/>
          <p:nvPr/>
        </p:nvSpPr>
        <p:spPr>
          <a:xfrm>
            <a:off x="12623265" y="3006243"/>
            <a:ext cx="449604" cy="326970"/>
          </a:xfrm>
          <a:custGeom>
            <a:rect b="b" l="l" r="r" t="t"/>
            <a:pathLst>
              <a:path extrusionOk="0" h="21600" w="2160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107"/>
          <p:cNvSpPr/>
          <p:nvPr/>
        </p:nvSpPr>
        <p:spPr>
          <a:xfrm>
            <a:off x="4919058" y="4668439"/>
            <a:ext cx="449604" cy="449604"/>
          </a:xfrm>
          <a:custGeom>
            <a:rect b="b" l="l" r="r" t="t"/>
            <a:pathLst>
              <a:path extrusionOk="0" h="21600" w="2160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107"/>
          <p:cNvSpPr/>
          <p:nvPr/>
        </p:nvSpPr>
        <p:spPr>
          <a:xfrm>
            <a:off x="5777351" y="4668439"/>
            <a:ext cx="449604" cy="449604"/>
          </a:xfrm>
          <a:custGeom>
            <a:rect b="b" l="l" r="r" t="t"/>
            <a:pathLst>
              <a:path extrusionOk="0" h="21600" w="2160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107"/>
          <p:cNvSpPr/>
          <p:nvPr/>
        </p:nvSpPr>
        <p:spPr>
          <a:xfrm>
            <a:off x="6635645" y="4668439"/>
            <a:ext cx="449604" cy="449604"/>
          </a:xfrm>
          <a:custGeom>
            <a:rect b="b" l="l" r="r" t="t"/>
            <a:pathLst>
              <a:path extrusionOk="0" h="21600" w="2160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107"/>
          <p:cNvSpPr/>
          <p:nvPr/>
        </p:nvSpPr>
        <p:spPr>
          <a:xfrm>
            <a:off x="7493938" y="4668439"/>
            <a:ext cx="449604" cy="449604"/>
          </a:xfrm>
          <a:custGeom>
            <a:rect b="b" l="l" r="r" t="t"/>
            <a:pathLst>
              <a:path extrusionOk="0" h="21600" w="2160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107"/>
          <p:cNvSpPr/>
          <p:nvPr/>
        </p:nvSpPr>
        <p:spPr>
          <a:xfrm>
            <a:off x="8352231" y="4668439"/>
            <a:ext cx="449604" cy="449604"/>
          </a:xfrm>
          <a:custGeom>
            <a:rect b="b" l="l" r="r" t="t"/>
            <a:pathLst>
              <a:path extrusionOk="0" h="21600" w="2160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p107"/>
          <p:cNvSpPr/>
          <p:nvPr/>
        </p:nvSpPr>
        <p:spPr>
          <a:xfrm>
            <a:off x="9210525" y="4668439"/>
            <a:ext cx="449604" cy="449604"/>
          </a:xfrm>
          <a:custGeom>
            <a:rect b="b" l="l" r="r" t="t"/>
            <a:pathLst>
              <a:path extrusionOk="0" h="21600" w="2160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107"/>
          <p:cNvSpPr/>
          <p:nvPr/>
        </p:nvSpPr>
        <p:spPr>
          <a:xfrm>
            <a:off x="10068819" y="4668439"/>
            <a:ext cx="449604" cy="449604"/>
          </a:xfrm>
          <a:custGeom>
            <a:rect b="b" l="l" r="r" t="t"/>
            <a:pathLst>
              <a:path extrusionOk="0" h="21600" w="2160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Google Shape;2009;p107"/>
          <p:cNvSpPr/>
          <p:nvPr/>
        </p:nvSpPr>
        <p:spPr>
          <a:xfrm>
            <a:off x="10927112" y="4750180"/>
            <a:ext cx="449604" cy="286092"/>
          </a:xfrm>
          <a:custGeom>
            <a:rect b="b" l="l" r="r" t="t"/>
            <a:pathLst>
              <a:path extrusionOk="0" h="21600" w="2160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107"/>
          <p:cNvSpPr/>
          <p:nvPr/>
        </p:nvSpPr>
        <p:spPr>
          <a:xfrm>
            <a:off x="11785406" y="4729744"/>
            <a:ext cx="449604" cy="326970"/>
          </a:xfrm>
          <a:custGeom>
            <a:rect b="b" l="l" r="r" t="t"/>
            <a:pathLst>
              <a:path extrusionOk="0" h="21600" w="2160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p107"/>
          <p:cNvSpPr/>
          <p:nvPr/>
        </p:nvSpPr>
        <p:spPr>
          <a:xfrm>
            <a:off x="12623265" y="3871109"/>
            <a:ext cx="449604" cy="367848"/>
          </a:xfrm>
          <a:custGeom>
            <a:rect b="b" l="l" r="r" t="t"/>
            <a:pathLst>
              <a:path extrusionOk="0" h="21600" w="2160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107"/>
          <p:cNvSpPr/>
          <p:nvPr/>
        </p:nvSpPr>
        <p:spPr>
          <a:xfrm>
            <a:off x="13553086" y="3830239"/>
            <a:ext cx="326970" cy="449604"/>
          </a:xfrm>
          <a:custGeom>
            <a:rect b="b" l="l" r="r" t="t"/>
            <a:pathLst>
              <a:path extrusionOk="0" h="21600" w="2160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p107"/>
          <p:cNvSpPr/>
          <p:nvPr/>
        </p:nvSpPr>
        <p:spPr>
          <a:xfrm>
            <a:off x="14350237" y="3830237"/>
            <a:ext cx="449244" cy="449334"/>
          </a:xfrm>
          <a:custGeom>
            <a:rect b="b" l="l" r="r" t="t"/>
            <a:pathLst>
              <a:path extrusionOk="0" h="21600" w="21531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p107"/>
          <p:cNvSpPr/>
          <p:nvPr/>
        </p:nvSpPr>
        <p:spPr>
          <a:xfrm>
            <a:off x="15432721" y="3830239"/>
            <a:ext cx="204336" cy="449604"/>
          </a:xfrm>
          <a:custGeom>
            <a:rect b="b" l="l" r="r" t="t"/>
            <a:pathLst>
              <a:path extrusionOk="0" h="21600" w="2160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107"/>
          <p:cNvSpPr/>
          <p:nvPr/>
        </p:nvSpPr>
        <p:spPr>
          <a:xfrm>
            <a:off x="16244601" y="3830239"/>
            <a:ext cx="449604" cy="449604"/>
          </a:xfrm>
          <a:custGeom>
            <a:rect b="b" l="l" r="r" t="t"/>
            <a:pathLst>
              <a:path extrusionOk="0" h="21600" w="2160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p107"/>
          <p:cNvSpPr/>
          <p:nvPr/>
        </p:nvSpPr>
        <p:spPr>
          <a:xfrm>
            <a:off x="17119946" y="3830239"/>
            <a:ext cx="449604" cy="449604"/>
          </a:xfrm>
          <a:custGeom>
            <a:rect b="b" l="l" r="r" t="t"/>
            <a:pathLst>
              <a:path extrusionOk="0" h="21600" w="2160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7" name="Google Shape;2017;p107"/>
          <p:cNvSpPr/>
          <p:nvPr/>
        </p:nvSpPr>
        <p:spPr>
          <a:xfrm>
            <a:off x="561175" y="5556009"/>
            <a:ext cx="449604" cy="449604"/>
          </a:xfrm>
          <a:custGeom>
            <a:rect b="b" l="l" r="r" t="t"/>
            <a:pathLst>
              <a:path extrusionOk="0" h="21600" w="2160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p107"/>
          <p:cNvSpPr/>
          <p:nvPr/>
        </p:nvSpPr>
        <p:spPr>
          <a:xfrm>
            <a:off x="1419469" y="5556009"/>
            <a:ext cx="449604" cy="449604"/>
          </a:xfrm>
          <a:custGeom>
            <a:rect b="b" l="l" r="r" t="t"/>
            <a:pathLst>
              <a:path extrusionOk="0" h="21600" w="2160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107"/>
          <p:cNvSpPr/>
          <p:nvPr/>
        </p:nvSpPr>
        <p:spPr>
          <a:xfrm>
            <a:off x="2282869" y="5556009"/>
            <a:ext cx="449604" cy="449604"/>
          </a:xfrm>
          <a:custGeom>
            <a:rect b="b" l="l" r="r" t="t"/>
            <a:pathLst>
              <a:path extrusionOk="0" h="21600" w="2160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107"/>
          <p:cNvSpPr/>
          <p:nvPr/>
        </p:nvSpPr>
        <p:spPr>
          <a:xfrm>
            <a:off x="3176928" y="5556009"/>
            <a:ext cx="367848" cy="449604"/>
          </a:xfrm>
          <a:custGeom>
            <a:rect b="b" l="l" r="r" t="t"/>
            <a:pathLst>
              <a:path extrusionOk="0" h="21600" w="2160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Google Shape;2021;p107"/>
          <p:cNvSpPr/>
          <p:nvPr/>
        </p:nvSpPr>
        <p:spPr>
          <a:xfrm>
            <a:off x="4035221" y="5556009"/>
            <a:ext cx="367848" cy="449604"/>
          </a:xfrm>
          <a:custGeom>
            <a:rect b="b" l="l" r="r" t="t"/>
            <a:pathLst>
              <a:path extrusionOk="0" h="21600" w="2160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p107"/>
          <p:cNvSpPr/>
          <p:nvPr/>
        </p:nvSpPr>
        <p:spPr>
          <a:xfrm>
            <a:off x="4919058" y="5556011"/>
            <a:ext cx="449604" cy="449604"/>
          </a:xfrm>
          <a:custGeom>
            <a:rect b="b" l="l" r="r" t="t"/>
            <a:pathLst>
              <a:path extrusionOk="0" h="21600" w="2160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Google Shape;2023;p107"/>
          <p:cNvSpPr/>
          <p:nvPr/>
        </p:nvSpPr>
        <p:spPr>
          <a:xfrm>
            <a:off x="5777351" y="5556011"/>
            <a:ext cx="449604" cy="449604"/>
          </a:xfrm>
          <a:custGeom>
            <a:rect b="b" l="l" r="r" t="t"/>
            <a:pathLst>
              <a:path extrusionOk="0" h="21600" w="2160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4" name="Google Shape;2024;p107"/>
          <p:cNvSpPr/>
          <p:nvPr/>
        </p:nvSpPr>
        <p:spPr>
          <a:xfrm>
            <a:off x="6635645" y="5556011"/>
            <a:ext cx="449604" cy="449604"/>
          </a:xfrm>
          <a:custGeom>
            <a:rect b="b" l="l" r="r" t="t"/>
            <a:pathLst>
              <a:path extrusionOk="0" h="21600" w="2160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107"/>
          <p:cNvSpPr/>
          <p:nvPr/>
        </p:nvSpPr>
        <p:spPr>
          <a:xfrm>
            <a:off x="7493938" y="5556011"/>
            <a:ext cx="449604" cy="449604"/>
          </a:xfrm>
          <a:custGeom>
            <a:rect b="b" l="l" r="r" t="t"/>
            <a:pathLst>
              <a:path extrusionOk="0" h="21600" w="2160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p107"/>
          <p:cNvSpPr/>
          <p:nvPr/>
        </p:nvSpPr>
        <p:spPr>
          <a:xfrm>
            <a:off x="8413540" y="5556011"/>
            <a:ext cx="326970" cy="449604"/>
          </a:xfrm>
          <a:custGeom>
            <a:rect b="b" l="l" r="r" t="t"/>
            <a:pathLst>
              <a:path extrusionOk="0" h="21600" w="2160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107"/>
          <p:cNvSpPr/>
          <p:nvPr/>
        </p:nvSpPr>
        <p:spPr>
          <a:xfrm>
            <a:off x="9251397" y="5556011"/>
            <a:ext cx="367848" cy="449604"/>
          </a:xfrm>
          <a:custGeom>
            <a:rect b="b" l="l" r="r" t="t"/>
            <a:pathLst>
              <a:path extrusionOk="0" h="21600" w="2160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107"/>
          <p:cNvSpPr/>
          <p:nvPr/>
        </p:nvSpPr>
        <p:spPr>
          <a:xfrm>
            <a:off x="10109691" y="5556011"/>
            <a:ext cx="367848" cy="449604"/>
          </a:xfrm>
          <a:custGeom>
            <a:rect b="b" l="l" r="r" t="t"/>
            <a:pathLst>
              <a:path extrusionOk="0" h="21600" w="2160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9" name="Google Shape;2029;p107"/>
          <p:cNvSpPr/>
          <p:nvPr/>
        </p:nvSpPr>
        <p:spPr>
          <a:xfrm>
            <a:off x="10927112" y="5596880"/>
            <a:ext cx="449604" cy="367848"/>
          </a:xfrm>
          <a:custGeom>
            <a:rect b="b" l="l" r="r" t="t"/>
            <a:pathLst>
              <a:path extrusionOk="0" h="21600" w="2160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Google Shape;2030;p107"/>
          <p:cNvSpPr/>
          <p:nvPr/>
        </p:nvSpPr>
        <p:spPr>
          <a:xfrm>
            <a:off x="11785406" y="5556011"/>
            <a:ext cx="449604" cy="449604"/>
          </a:xfrm>
          <a:custGeom>
            <a:rect b="b" l="l" r="r" t="t"/>
            <a:pathLst>
              <a:path extrusionOk="0" h="21600" w="2160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Google Shape;2031;p107"/>
          <p:cNvSpPr/>
          <p:nvPr/>
        </p:nvSpPr>
        <p:spPr>
          <a:xfrm>
            <a:off x="12623265" y="4717811"/>
            <a:ext cx="449604" cy="449604"/>
          </a:xfrm>
          <a:custGeom>
            <a:rect b="b" l="l" r="r" t="t"/>
            <a:pathLst>
              <a:path extrusionOk="0" h="21600" w="2160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p107"/>
          <p:cNvSpPr/>
          <p:nvPr/>
        </p:nvSpPr>
        <p:spPr>
          <a:xfrm>
            <a:off x="13491778" y="4717809"/>
            <a:ext cx="449604" cy="449604"/>
          </a:xfrm>
          <a:custGeom>
            <a:rect b="b" l="l" r="r" t="t"/>
            <a:pathLst>
              <a:path extrusionOk="0" h="21600" w="21600">
                <a:moveTo>
                  <a:pt x="10800" y="17673"/>
                </a:moveTo>
                <a:cubicBezTo>
                  <a:pt x="10529" y="17673"/>
                  <a:pt x="10309" y="17892"/>
                  <a:pt x="10309" y="18164"/>
                </a:cubicBez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18164"/>
                </a:lnTo>
                <a:cubicBezTo>
                  <a:pt x="11291" y="17892"/>
                  <a:pt x="11071" y="17673"/>
                  <a:pt x="10800" y="17673"/>
                </a:cubicBezTo>
                <a:moveTo>
                  <a:pt x="10800" y="15709"/>
                </a:moveTo>
                <a:cubicBezTo>
                  <a:pt x="8089" y="15709"/>
                  <a:pt x="5891" y="13511"/>
                  <a:pt x="5891" y="10800"/>
                </a:cubicBez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3511"/>
                  <a:pt x="13511" y="15709"/>
                  <a:pt x="10800" y="15709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16354" y="15660"/>
                </a:moveTo>
                <a:cubicBezTo>
                  <a:pt x="16162" y="15468"/>
                  <a:pt x="15851" y="15468"/>
                  <a:pt x="15659" y="15660"/>
                </a:cubicBezTo>
                <a:cubicBezTo>
                  <a:pt x="15468" y="15851"/>
                  <a:pt x="15468" y="16163"/>
                  <a:pt x="15659" y="16354"/>
                </a:cubicBezTo>
                <a:lnTo>
                  <a:pt x="17742" y="18437"/>
                </a:lnTo>
                <a:cubicBezTo>
                  <a:pt x="17934" y="18629"/>
                  <a:pt x="18245" y="18629"/>
                  <a:pt x="18437" y="18437"/>
                </a:cubicBezTo>
                <a:cubicBezTo>
                  <a:pt x="18628" y="18245"/>
                  <a:pt x="18628" y="17934"/>
                  <a:pt x="18437" y="17743"/>
                </a:cubicBezTo>
                <a:cubicBezTo>
                  <a:pt x="18437" y="17743"/>
                  <a:pt x="16354" y="15660"/>
                  <a:pt x="16354" y="15660"/>
                </a:cubicBezTo>
                <a:close/>
                <a:moveTo>
                  <a:pt x="21109" y="10309"/>
                </a:moveTo>
                <a:lnTo>
                  <a:pt x="18164" y="10309"/>
                </a:lnTo>
                <a:cubicBezTo>
                  <a:pt x="17893" y="10309"/>
                  <a:pt x="17673" y="10529"/>
                  <a:pt x="17673" y="10800"/>
                </a:cubicBezTo>
                <a:cubicBezTo>
                  <a:pt x="17673" y="11071"/>
                  <a:pt x="17893" y="11291"/>
                  <a:pt x="18164" y="11291"/>
                </a:cubicBez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5246" y="15660"/>
                </a:moveTo>
                <a:lnTo>
                  <a:pt x="3163" y="17743"/>
                </a:lnTo>
                <a:cubicBezTo>
                  <a:pt x="2972" y="17934"/>
                  <a:pt x="2972" y="18245"/>
                  <a:pt x="3163" y="18437"/>
                </a:cubicBezTo>
                <a:cubicBezTo>
                  <a:pt x="3355" y="18629"/>
                  <a:pt x="3666" y="18629"/>
                  <a:pt x="3858" y="18437"/>
                </a:cubicBezTo>
                <a:lnTo>
                  <a:pt x="5941" y="16354"/>
                </a:lnTo>
                <a:cubicBezTo>
                  <a:pt x="6132" y="16163"/>
                  <a:pt x="6132" y="15851"/>
                  <a:pt x="5941" y="15660"/>
                </a:cubicBezTo>
                <a:cubicBezTo>
                  <a:pt x="5749" y="15468"/>
                  <a:pt x="5438" y="15468"/>
                  <a:pt x="5246" y="15660"/>
                </a:cubicBezTo>
                <a:moveTo>
                  <a:pt x="16354" y="5941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59" y="5247"/>
                </a:lnTo>
                <a:cubicBezTo>
                  <a:pt x="15468" y="5437"/>
                  <a:pt x="15468" y="5749"/>
                  <a:pt x="15659" y="5941"/>
                </a:cubicBezTo>
                <a:cubicBezTo>
                  <a:pt x="15851" y="6132"/>
                  <a:pt x="16162" y="6132"/>
                  <a:pt x="16354" y="5941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3927" y="10800"/>
                </a:moveTo>
                <a:cubicBezTo>
                  <a:pt x="3927" y="10529"/>
                  <a:pt x="3707" y="10309"/>
                  <a:pt x="3436" y="10309"/>
                </a:cubicBez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3436" y="11291"/>
                </a:lnTo>
                <a:cubicBezTo>
                  <a:pt x="3707" y="11291"/>
                  <a:pt x="3927" y="11071"/>
                  <a:pt x="3927" y="10800"/>
                </a:cubicBezTo>
                <a:moveTo>
                  <a:pt x="5246" y="5941"/>
                </a:moveTo>
                <a:cubicBezTo>
                  <a:pt x="5438" y="6132"/>
                  <a:pt x="5749" y="6132"/>
                  <a:pt x="5941" y="5941"/>
                </a:cubicBezTo>
                <a:cubicBezTo>
                  <a:pt x="6132" y="5749"/>
                  <a:pt x="6132" y="5437"/>
                  <a:pt x="5941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3" y="3163"/>
                </a:cubicBezTo>
                <a:cubicBezTo>
                  <a:pt x="2972" y="3355"/>
                  <a:pt x="2972" y="3666"/>
                  <a:pt x="3163" y="3857"/>
                </a:cubicBezTo>
                <a:cubicBezTo>
                  <a:pt x="3163" y="3857"/>
                  <a:pt x="5246" y="5941"/>
                  <a:pt x="5246" y="594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107"/>
          <p:cNvSpPr/>
          <p:nvPr/>
        </p:nvSpPr>
        <p:spPr>
          <a:xfrm>
            <a:off x="14350071" y="4717809"/>
            <a:ext cx="449604" cy="449604"/>
          </a:xfrm>
          <a:custGeom>
            <a:rect b="b" l="l" r="r" t="t"/>
            <a:pathLst>
              <a:path extrusionOk="0" h="21600" w="21600">
                <a:moveTo>
                  <a:pt x="10800" y="20415"/>
                </a:moveTo>
                <a:lnTo>
                  <a:pt x="9040" y="18655"/>
                </a:lnTo>
                <a:lnTo>
                  <a:pt x="9327" y="18655"/>
                </a:lnTo>
                <a:cubicBezTo>
                  <a:pt x="9598" y="18655"/>
                  <a:pt x="9818" y="18435"/>
                  <a:pt x="9818" y="18164"/>
                </a:cubicBezTo>
                <a:lnTo>
                  <a:pt x="9818" y="15709"/>
                </a:lnTo>
                <a:lnTo>
                  <a:pt x="11782" y="15709"/>
                </a:lnTo>
                <a:lnTo>
                  <a:pt x="11782" y="18164"/>
                </a:lnTo>
                <a:cubicBezTo>
                  <a:pt x="11782" y="18435"/>
                  <a:pt x="12002" y="18655"/>
                  <a:pt x="12273" y="18655"/>
                </a:cubicBezTo>
                <a:lnTo>
                  <a:pt x="12560" y="18655"/>
                </a:lnTo>
                <a:cubicBezTo>
                  <a:pt x="12560" y="18655"/>
                  <a:pt x="10800" y="20415"/>
                  <a:pt x="10800" y="20415"/>
                </a:cubicBezTo>
                <a:close/>
                <a:moveTo>
                  <a:pt x="13745" y="17673"/>
                </a:moveTo>
                <a:lnTo>
                  <a:pt x="12764" y="17673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17673"/>
                </a:lnTo>
                <a:lnTo>
                  <a:pt x="7855" y="17673"/>
                </a:lnTo>
                <a:cubicBezTo>
                  <a:pt x="7584" y="17673"/>
                  <a:pt x="7364" y="17892"/>
                  <a:pt x="7364" y="18164"/>
                </a:cubicBezTo>
                <a:cubicBezTo>
                  <a:pt x="7364" y="18299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5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1" y="18422"/>
                  <a:pt x="14236" y="18299"/>
                  <a:pt x="14236" y="18164"/>
                </a:cubicBezTo>
                <a:cubicBezTo>
                  <a:pt x="14236" y="17892"/>
                  <a:pt x="14016" y="17673"/>
                  <a:pt x="13745" y="17673"/>
                </a:cubicBezTo>
                <a:moveTo>
                  <a:pt x="5891" y="10800"/>
                </a:move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0800"/>
                  <a:pt x="5891" y="10800"/>
                  <a:pt x="5891" y="10800"/>
                </a:cubicBezTo>
                <a:close/>
                <a:moveTo>
                  <a:pt x="21109" y="10800"/>
                </a:moveTo>
                <a:lnTo>
                  <a:pt x="16691" y="10800"/>
                </a:lnTo>
                <a:cubicBezTo>
                  <a:pt x="16691" y="7547"/>
                  <a:pt x="14053" y="4909"/>
                  <a:pt x="10800" y="4909"/>
                </a:cubicBezTo>
                <a:cubicBezTo>
                  <a:pt x="7547" y="4909"/>
                  <a:pt x="4909" y="7547"/>
                  <a:pt x="4909" y="10800"/>
                </a:cubicBezTo>
                <a:lnTo>
                  <a:pt x="491" y="10800"/>
                </a:lnTo>
                <a:cubicBezTo>
                  <a:pt x="220" y="10800"/>
                  <a:pt x="0" y="11020"/>
                  <a:pt x="0" y="11291"/>
                </a:cubicBezTo>
                <a:cubicBezTo>
                  <a:pt x="0" y="11562"/>
                  <a:pt x="220" y="11782"/>
                  <a:pt x="491" y="11782"/>
                </a:cubicBezTo>
                <a:lnTo>
                  <a:pt x="21109" y="11782"/>
                </a:lnTo>
                <a:cubicBezTo>
                  <a:pt x="21380" y="11782"/>
                  <a:pt x="21600" y="11562"/>
                  <a:pt x="21600" y="11291"/>
                </a:cubicBezTo>
                <a:cubicBezTo>
                  <a:pt x="21600" y="11020"/>
                  <a:pt x="21380" y="10800"/>
                  <a:pt x="21109" y="10800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16354" y="5940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59" y="5247"/>
                </a:lnTo>
                <a:cubicBezTo>
                  <a:pt x="15468" y="5437"/>
                  <a:pt x="15468" y="5749"/>
                  <a:pt x="15659" y="5940"/>
                </a:cubicBezTo>
                <a:cubicBezTo>
                  <a:pt x="15851" y="6132"/>
                  <a:pt x="16162" y="6132"/>
                  <a:pt x="16354" y="5940"/>
                </a:cubicBezTo>
                <a:moveTo>
                  <a:pt x="5246" y="5940"/>
                </a:moveTo>
                <a:cubicBezTo>
                  <a:pt x="5438" y="6132"/>
                  <a:pt x="5749" y="6132"/>
                  <a:pt x="5941" y="5940"/>
                </a:cubicBezTo>
                <a:cubicBezTo>
                  <a:pt x="6132" y="5749"/>
                  <a:pt x="6132" y="5437"/>
                  <a:pt x="5941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3" y="3163"/>
                </a:cubicBezTo>
                <a:cubicBezTo>
                  <a:pt x="2972" y="3355"/>
                  <a:pt x="2972" y="3666"/>
                  <a:pt x="3163" y="3857"/>
                </a:cubicBezTo>
                <a:cubicBezTo>
                  <a:pt x="3163" y="3857"/>
                  <a:pt x="5246" y="5940"/>
                  <a:pt x="5246" y="594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107"/>
          <p:cNvSpPr/>
          <p:nvPr/>
        </p:nvSpPr>
        <p:spPr>
          <a:xfrm>
            <a:off x="15310107" y="4717809"/>
            <a:ext cx="449604" cy="449604"/>
          </a:xfrm>
          <a:custGeom>
            <a:rect b="b" l="l" r="r" t="t"/>
            <a:pathLst>
              <a:path extrusionOk="0" h="21600" w="21600">
                <a:moveTo>
                  <a:pt x="10800" y="1185"/>
                </a:moveTo>
                <a:lnTo>
                  <a:pt x="12560" y="2945"/>
                </a:lnTo>
                <a:lnTo>
                  <a:pt x="12273" y="2945"/>
                </a:lnTo>
                <a:cubicBezTo>
                  <a:pt x="12002" y="2945"/>
                  <a:pt x="11782" y="3165"/>
                  <a:pt x="11782" y="3436"/>
                </a:cubicBezTo>
                <a:lnTo>
                  <a:pt x="11782" y="5891"/>
                </a:lnTo>
                <a:lnTo>
                  <a:pt x="9818" y="5891"/>
                </a:lnTo>
                <a:lnTo>
                  <a:pt x="9818" y="3436"/>
                </a:lnTo>
                <a:cubicBezTo>
                  <a:pt x="9818" y="3165"/>
                  <a:pt x="9598" y="2945"/>
                  <a:pt x="9327" y="2945"/>
                </a:cubicBezTo>
                <a:lnTo>
                  <a:pt x="9040" y="2945"/>
                </a:lnTo>
                <a:cubicBezTo>
                  <a:pt x="9040" y="2945"/>
                  <a:pt x="10800" y="1185"/>
                  <a:pt x="10800" y="1185"/>
                </a:cubicBezTo>
                <a:close/>
                <a:moveTo>
                  <a:pt x="7855" y="3927"/>
                </a:moveTo>
                <a:lnTo>
                  <a:pt x="8836" y="3927"/>
                </a:lnTo>
                <a:lnTo>
                  <a:pt x="8836" y="6382"/>
                </a:lnTo>
                <a:cubicBezTo>
                  <a:pt x="8836" y="6653"/>
                  <a:pt x="9056" y="6873"/>
                  <a:pt x="9327" y="6873"/>
                </a:cubicBezTo>
                <a:lnTo>
                  <a:pt x="12273" y="6873"/>
                </a:lnTo>
                <a:cubicBezTo>
                  <a:pt x="12544" y="6873"/>
                  <a:pt x="12764" y="6653"/>
                  <a:pt x="12764" y="6382"/>
                </a:cubicBezTo>
                <a:lnTo>
                  <a:pt x="12764" y="3927"/>
                </a:lnTo>
                <a:lnTo>
                  <a:pt x="13745" y="3927"/>
                </a:ln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9" y="55"/>
                  <a:pt x="10935" y="0"/>
                  <a:pt x="10800" y="0"/>
                </a:cubicBezTo>
                <a:cubicBezTo>
                  <a:pt x="10665" y="0"/>
                  <a:pt x="10542" y="55"/>
                  <a:pt x="10452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  <a:moveTo>
                  <a:pt x="5246" y="15759"/>
                </a:moveTo>
                <a:cubicBezTo>
                  <a:pt x="5438" y="15950"/>
                  <a:pt x="5749" y="15950"/>
                  <a:pt x="5941" y="15759"/>
                </a:cubicBezTo>
                <a:cubicBezTo>
                  <a:pt x="6132" y="15567"/>
                  <a:pt x="6132" y="15256"/>
                  <a:pt x="5941" y="15064"/>
                </a:cubicBezTo>
                <a:lnTo>
                  <a:pt x="3858" y="12981"/>
                </a:lnTo>
                <a:cubicBezTo>
                  <a:pt x="3666" y="12790"/>
                  <a:pt x="3355" y="12790"/>
                  <a:pt x="3163" y="12981"/>
                </a:cubicBezTo>
                <a:cubicBezTo>
                  <a:pt x="2971" y="13173"/>
                  <a:pt x="2971" y="13484"/>
                  <a:pt x="3163" y="13675"/>
                </a:cubicBezTo>
                <a:cubicBezTo>
                  <a:pt x="3163" y="13675"/>
                  <a:pt x="5246" y="15759"/>
                  <a:pt x="5246" y="15759"/>
                </a:cubicBezTo>
                <a:close/>
                <a:moveTo>
                  <a:pt x="10309" y="10309"/>
                </a:moveTo>
                <a:lnTo>
                  <a:pt x="10309" y="13255"/>
                </a:lnTo>
                <a:cubicBezTo>
                  <a:pt x="10309" y="13526"/>
                  <a:pt x="10529" y="13745"/>
                  <a:pt x="10800" y="13745"/>
                </a:cubicBezTo>
                <a:cubicBezTo>
                  <a:pt x="11071" y="13745"/>
                  <a:pt x="11291" y="13526"/>
                  <a:pt x="11291" y="13255"/>
                </a:cubicBezTo>
                <a:lnTo>
                  <a:pt x="11291" y="10309"/>
                </a:lnTo>
                <a:cubicBezTo>
                  <a:pt x="11291" y="10038"/>
                  <a:pt x="11071" y="9818"/>
                  <a:pt x="10800" y="9818"/>
                </a:cubicBezTo>
                <a:cubicBezTo>
                  <a:pt x="10529" y="9818"/>
                  <a:pt x="10309" y="10038"/>
                  <a:pt x="10309" y="10309"/>
                </a:cubicBezTo>
                <a:moveTo>
                  <a:pt x="16354" y="15759"/>
                </a:moveTo>
                <a:lnTo>
                  <a:pt x="18437" y="13675"/>
                </a:lnTo>
                <a:cubicBezTo>
                  <a:pt x="18628" y="13484"/>
                  <a:pt x="18628" y="13173"/>
                  <a:pt x="18437" y="12981"/>
                </a:cubicBezTo>
                <a:cubicBezTo>
                  <a:pt x="18245" y="12790"/>
                  <a:pt x="17934" y="12790"/>
                  <a:pt x="17742" y="12981"/>
                </a:cubicBezTo>
                <a:lnTo>
                  <a:pt x="15659" y="15064"/>
                </a:lnTo>
                <a:cubicBezTo>
                  <a:pt x="15468" y="15256"/>
                  <a:pt x="15468" y="15567"/>
                  <a:pt x="15659" y="15759"/>
                </a:cubicBezTo>
                <a:cubicBezTo>
                  <a:pt x="15851" y="15950"/>
                  <a:pt x="16162" y="15950"/>
                  <a:pt x="16354" y="15759"/>
                </a:cubicBezTo>
                <a:moveTo>
                  <a:pt x="5891" y="20618"/>
                </a:moveTo>
                <a:cubicBezTo>
                  <a:pt x="5891" y="17907"/>
                  <a:pt x="8089" y="15709"/>
                  <a:pt x="10800" y="15709"/>
                </a:cubicBezTo>
                <a:cubicBezTo>
                  <a:pt x="13511" y="15709"/>
                  <a:pt x="15709" y="17907"/>
                  <a:pt x="15709" y="20618"/>
                </a:cubicBezTo>
                <a:cubicBezTo>
                  <a:pt x="15709" y="20618"/>
                  <a:pt x="5891" y="20618"/>
                  <a:pt x="5891" y="20618"/>
                </a:cubicBezTo>
                <a:close/>
                <a:moveTo>
                  <a:pt x="21109" y="20618"/>
                </a:moveTo>
                <a:lnTo>
                  <a:pt x="16691" y="20618"/>
                </a:lnTo>
                <a:cubicBezTo>
                  <a:pt x="16691" y="17365"/>
                  <a:pt x="14053" y="14727"/>
                  <a:pt x="10800" y="14727"/>
                </a:cubicBezTo>
                <a:cubicBezTo>
                  <a:pt x="7547" y="14727"/>
                  <a:pt x="4909" y="17365"/>
                  <a:pt x="4909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cubicBezTo>
                  <a:pt x="21600" y="20838"/>
                  <a:pt x="21380" y="20618"/>
                  <a:pt x="21109" y="206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107"/>
          <p:cNvSpPr/>
          <p:nvPr/>
        </p:nvSpPr>
        <p:spPr>
          <a:xfrm>
            <a:off x="16244601" y="4717809"/>
            <a:ext cx="449604" cy="449604"/>
          </a:xfrm>
          <a:custGeom>
            <a:rect b="b" l="l" r="r" t="t"/>
            <a:pathLst>
              <a:path extrusionOk="0" h="21600" w="21600">
                <a:moveTo>
                  <a:pt x="21600" y="1964"/>
                </a:moveTo>
                <a:lnTo>
                  <a:pt x="19636" y="1964"/>
                </a:lnTo>
                <a:lnTo>
                  <a:pt x="18900" y="0"/>
                </a:lnTo>
                <a:lnTo>
                  <a:pt x="18164" y="1964"/>
                </a:lnTo>
                <a:lnTo>
                  <a:pt x="16200" y="1964"/>
                </a:lnTo>
                <a:lnTo>
                  <a:pt x="17795" y="3191"/>
                </a:lnTo>
                <a:lnTo>
                  <a:pt x="17059" y="5400"/>
                </a:lnTo>
                <a:lnTo>
                  <a:pt x="18900" y="4050"/>
                </a:lnTo>
                <a:lnTo>
                  <a:pt x="20741" y="5400"/>
                </a:lnTo>
                <a:lnTo>
                  <a:pt x="20005" y="3191"/>
                </a:lnTo>
                <a:cubicBezTo>
                  <a:pt x="20005" y="3191"/>
                  <a:pt x="21600" y="1964"/>
                  <a:pt x="21600" y="1964"/>
                </a:cubicBezTo>
                <a:close/>
                <a:moveTo>
                  <a:pt x="10800" y="20616"/>
                </a:moveTo>
                <a:cubicBezTo>
                  <a:pt x="5386" y="20616"/>
                  <a:pt x="982" y="16203"/>
                  <a:pt x="982" y="10777"/>
                </a:cubicBezTo>
                <a:cubicBezTo>
                  <a:pt x="982" y="6434"/>
                  <a:pt x="3745" y="2741"/>
                  <a:pt x="7690" y="1441"/>
                </a:cubicBezTo>
                <a:cubicBezTo>
                  <a:pt x="6837" y="3102"/>
                  <a:pt x="6382" y="4957"/>
                  <a:pt x="6382" y="6841"/>
                </a:cubicBezTo>
                <a:cubicBezTo>
                  <a:pt x="6382" y="13004"/>
                  <a:pt x="11118" y="18079"/>
                  <a:pt x="17134" y="18604"/>
                </a:cubicBezTo>
                <a:cubicBezTo>
                  <a:pt x="15361" y="19863"/>
                  <a:pt x="13065" y="20616"/>
                  <a:pt x="10800" y="20616"/>
                </a:cubicBezTo>
                <a:moveTo>
                  <a:pt x="7364" y="6841"/>
                </a:moveTo>
                <a:cubicBezTo>
                  <a:pt x="7364" y="4248"/>
                  <a:pt x="8276" y="1870"/>
                  <a:pt x="9794" y="5"/>
                </a:cubicBezTo>
                <a:cubicBezTo>
                  <a:pt x="4302" y="514"/>
                  <a:pt x="0" y="5140"/>
                  <a:pt x="0" y="10777"/>
                </a:cubicBezTo>
                <a:cubicBezTo>
                  <a:pt x="0" y="16755"/>
                  <a:pt x="4836" y="21600"/>
                  <a:pt x="10800" y="21600"/>
                </a:cubicBezTo>
                <a:cubicBezTo>
                  <a:pt x="14176" y="21600"/>
                  <a:pt x="17656" y="20045"/>
                  <a:pt x="19636" y="17613"/>
                </a:cubicBezTo>
                <a:cubicBezTo>
                  <a:pt x="19305" y="17644"/>
                  <a:pt x="18503" y="17665"/>
                  <a:pt x="18164" y="17665"/>
                </a:cubicBezTo>
                <a:cubicBezTo>
                  <a:pt x="12199" y="17665"/>
                  <a:pt x="7364" y="12819"/>
                  <a:pt x="7364" y="6841"/>
                </a:cubicBezTo>
                <a:moveTo>
                  <a:pt x="17673" y="10309"/>
                </a:moveTo>
                <a:lnTo>
                  <a:pt x="17137" y="11737"/>
                </a:lnTo>
                <a:lnTo>
                  <a:pt x="15709" y="11737"/>
                </a:lnTo>
                <a:lnTo>
                  <a:pt x="16869" y="12629"/>
                </a:lnTo>
                <a:lnTo>
                  <a:pt x="16334" y="14236"/>
                </a:lnTo>
                <a:lnTo>
                  <a:pt x="17673" y="13255"/>
                </a:lnTo>
                <a:lnTo>
                  <a:pt x="19011" y="14236"/>
                </a:lnTo>
                <a:lnTo>
                  <a:pt x="18476" y="12629"/>
                </a:lnTo>
                <a:lnTo>
                  <a:pt x="19636" y="11737"/>
                </a:lnTo>
                <a:lnTo>
                  <a:pt x="18208" y="11737"/>
                </a:lnTo>
                <a:cubicBezTo>
                  <a:pt x="18208" y="11737"/>
                  <a:pt x="17673" y="10309"/>
                  <a:pt x="17673" y="10309"/>
                </a:cubicBezTo>
                <a:close/>
                <a:moveTo>
                  <a:pt x="11425" y="9327"/>
                </a:moveTo>
                <a:lnTo>
                  <a:pt x="12764" y="8345"/>
                </a:lnTo>
                <a:lnTo>
                  <a:pt x="14102" y="9327"/>
                </a:lnTo>
                <a:lnTo>
                  <a:pt x="13567" y="7721"/>
                </a:lnTo>
                <a:lnTo>
                  <a:pt x="14727" y="6828"/>
                </a:lnTo>
                <a:lnTo>
                  <a:pt x="13299" y="6828"/>
                </a:lnTo>
                <a:lnTo>
                  <a:pt x="12764" y="5400"/>
                </a:lnTo>
                <a:lnTo>
                  <a:pt x="12228" y="6828"/>
                </a:lnTo>
                <a:lnTo>
                  <a:pt x="10800" y="6828"/>
                </a:lnTo>
                <a:lnTo>
                  <a:pt x="11960" y="7721"/>
                </a:lnTo>
                <a:cubicBezTo>
                  <a:pt x="11960" y="7721"/>
                  <a:pt x="11425" y="9327"/>
                  <a:pt x="11425" y="932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107"/>
          <p:cNvSpPr/>
          <p:nvPr/>
        </p:nvSpPr>
        <p:spPr>
          <a:xfrm>
            <a:off x="17119946" y="4717809"/>
            <a:ext cx="449604" cy="449604"/>
          </a:xfrm>
          <a:custGeom>
            <a:rect b="b" l="l" r="r" t="t"/>
            <a:pathLst>
              <a:path extrusionOk="0" h="21600" w="21600">
                <a:moveTo>
                  <a:pt x="7855" y="8836"/>
                </a:moveTo>
                <a:cubicBezTo>
                  <a:pt x="6770" y="8836"/>
                  <a:pt x="5891" y="7957"/>
                  <a:pt x="5891" y="6873"/>
                </a:cubicBezTo>
                <a:cubicBezTo>
                  <a:pt x="5891" y="5788"/>
                  <a:pt x="6770" y="4909"/>
                  <a:pt x="7855" y="4909"/>
                </a:cubicBezTo>
                <a:cubicBezTo>
                  <a:pt x="8939" y="4909"/>
                  <a:pt x="9818" y="5788"/>
                  <a:pt x="9818" y="6873"/>
                </a:cubicBezTo>
                <a:cubicBezTo>
                  <a:pt x="9818" y="7957"/>
                  <a:pt x="8939" y="8836"/>
                  <a:pt x="7855" y="8836"/>
                </a:cubicBezTo>
                <a:moveTo>
                  <a:pt x="7855" y="3927"/>
                </a:moveTo>
                <a:cubicBezTo>
                  <a:pt x="6228" y="3927"/>
                  <a:pt x="4909" y="5247"/>
                  <a:pt x="4909" y="6873"/>
                </a:cubicBezTo>
                <a:cubicBezTo>
                  <a:pt x="4909" y="8500"/>
                  <a:pt x="6228" y="9818"/>
                  <a:pt x="7855" y="9818"/>
                </a:cubicBezTo>
                <a:cubicBezTo>
                  <a:pt x="9481" y="9818"/>
                  <a:pt x="10800" y="8500"/>
                  <a:pt x="10800" y="6873"/>
                </a:cubicBezTo>
                <a:cubicBezTo>
                  <a:pt x="10800" y="5247"/>
                  <a:pt x="9481" y="3927"/>
                  <a:pt x="7855" y="3927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273" y="10800"/>
                </a:moveTo>
                <a:cubicBezTo>
                  <a:pt x="12002" y="10800"/>
                  <a:pt x="11782" y="11020"/>
                  <a:pt x="11782" y="11291"/>
                </a:cubicBezTo>
                <a:cubicBezTo>
                  <a:pt x="11782" y="11562"/>
                  <a:pt x="12002" y="11782"/>
                  <a:pt x="12273" y="11782"/>
                </a:cubicBezTo>
                <a:cubicBezTo>
                  <a:pt x="12544" y="11782"/>
                  <a:pt x="12764" y="11562"/>
                  <a:pt x="12764" y="11291"/>
                </a:cubicBezTo>
                <a:cubicBezTo>
                  <a:pt x="12764" y="11020"/>
                  <a:pt x="12544" y="10800"/>
                  <a:pt x="12273" y="10800"/>
                </a:cubicBezTo>
                <a:moveTo>
                  <a:pt x="9327" y="15709"/>
                </a:moveTo>
                <a:cubicBezTo>
                  <a:pt x="9056" y="15709"/>
                  <a:pt x="8836" y="15490"/>
                  <a:pt x="8836" y="15218"/>
                </a:cubicBezTo>
                <a:cubicBezTo>
                  <a:pt x="8836" y="14947"/>
                  <a:pt x="9056" y="14727"/>
                  <a:pt x="9327" y="14727"/>
                </a:cubicBezTo>
                <a:cubicBezTo>
                  <a:pt x="9598" y="14727"/>
                  <a:pt x="9818" y="14947"/>
                  <a:pt x="9818" y="15218"/>
                </a:cubicBezTo>
                <a:cubicBezTo>
                  <a:pt x="9818" y="15490"/>
                  <a:pt x="9598" y="15709"/>
                  <a:pt x="9327" y="15709"/>
                </a:cubicBezTo>
                <a:moveTo>
                  <a:pt x="9327" y="13745"/>
                </a:moveTo>
                <a:cubicBezTo>
                  <a:pt x="8514" y="13745"/>
                  <a:pt x="7855" y="14405"/>
                  <a:pt x="7855" y="15218"/>
                </a:cubicBezTo>
                <a:cubicBezTo>
                  <a:pt x="7855" y="16032"/>
                  <a:pt x="8514" y="16691"/>
                  <a:pt x="9327" y="16691"/>
                </a:cubicBezTo>
                <a:cubicBezTo>
                  <a:pt x="10141" y="16691"/>
                  <a:pt x="10800" y="16032"/>
                  <a:pt x="10800" y="15218"/>
                </a:cubicBezTo>
                <a:cubicBezTo>
                  <a:pt x="10800" y="14405"/>
                  <a:pt x="10141" y="13745"/>
                  <a:pt x="9327" y="13745"/>
                </a:cubicBezTo>
                <a:moveTo>
                  <a:pt x="4909" y="11782"/>
                </a:moveTo>
                <a:cubicBezTo>
                  <a:pt x="4367" y="11782"/>
                  <a:pt x="3927" y="12222"/>
                  <a:pt x="3927" y="12764"/>
                </a:cubicBezTo>
                <a:cubicBezTo>
                  <a:pt x="3927" y="13305"/>
                  <a:pt x="4367" y="13745"/>
                  <a:pt x="4909" y="13745"/>
                </a:cubicBezTo>
                <a:cubicBezTo>
                  <a:pt x="5451" y="13745"/>
                  <a:pt x="5891" y="13305"/>
                  <a:pt x="5891" y="12764"/>
                </a:cubicBezTo>
                <a:cubicBezTo>
                  <a:pt x="5891" y="12222"/>
                  <a:pt x="5451" y="11782"/>
                  <a:pt x="4909" y="11782"/>
                </a:cubicBezTo>
                <a:moveTo>
                  <a:pt x="14236" y="16691"/>
                </a:moveTo>
                <a:cubicBezTo>
                  <a:pt x="13966" y="16691"/>
                  <a:pt x="13745" y="16911"/>
                  <a:pt x="13745" y="17182"/>
                </a:cubicBezTo>
                <a:cubicBezTo>
                  <a:pt x="13745" y="17453"/>
                  <a:pt x="13966" y="17673"/>
                  <a:pt x="14236" y="17673"/>
                </a:cubicBezTo>
                <a:cubicBezTo>
                  <a:pt x="14507" y="17673"/>
                  <a:pt x="14727" y="17453"/>
                  <a:pt x="14727" y="17182"/>
                </a:cubicBezTo>
                <a:cubicBezTo>
                  <a:pt x="14727" y="16911"/>
                  <a:pt x="14507" y="16691"/>
                  <a:pt x="14236" y="16691"/>
                </a:cubicBezTo>
                <a:moveTo>
                  <a:pt x="16691" y="11782"/>
                </a:moveTo>
                <a:cubicBezTo>
                  <a:pt x="16149" y="11782"/>
                  <a:pt x="15709" y="11342"/>
                  <a:pt x="15709" y="10800"/>
                </a:cubicBezTo>
                <a:cubicBezTo>
                  <a:pt x="15709" y="10258"/>
                  <a:pt x="16149" y="9818"/>
                  <a:pt x="16691" y="9818"/>
                </a:cubicBezTo>
                <a:cubicBezTo>
                  <a:pt x="17233" y="9818"/>
                  <a:pt x="17673" y="10258"/>
                  <a:pt x="17673" y="10800"/>
                </a:cubicBezTo>
                <a:cubicBezTo>
                  <a:pt x="17673" y="11342"/>
                  <a:pt x="17233" y="11782"/>
                  <a:pt x="16691" y="11782"/>
                </a:cubicBezTo>
                <a:moveTo>
                  <a:pt x="16691" y="8836"/>
                </a:moveTo>
                <a:cubicBezTo>
                  <a:pt x="15606" y="8836"/>
                  <a:pt x="14727" y="9716"/>
                  <a:pt x="14727" y="10800"/>
                </a:cubicBezTo>
                <a:cubicBezTo>
                  <a:pt x="14727" y="11884"/>
                  <a:pt x="15606" y="12764"/>
                  <a:pt x="16691" y="12764"/>
                </a:cubicBezTo>
                <a:cubicBezTo>
                  <a:pt x="17775" y="12764"/>
                  <a:pt x="18655" y="11884"/>
                  <a:pt x="18655" y="10800"/>
                </a:cubicBezTo>
                <a:cubicBezTo>
                  <a:pt x="18655" y="9716"/>
                  <a:pt x="17775" y="8836"/>
                  <a:pt x="16691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107"/>
          <p:cNvSpPr/>
          <p:nvPr/>
        </p:nvSpPr>
        <p:spPr>
          <a:xfrm>
            <a:off x="561151" y="6493862"/>
            <a:ext cx="449637" cy="326970"/>
          </a:xfrm>
          <a:custGeom>
            <a:rect b="b" l="l" r="r" t="t"/>
            <a:pathLst>
              <a:path extrusionOk="0" h="21600" w="21016">
                <a:moveTo>
                  <a:pt x="17140" y="11946"/>
                </a:moveTo>
                <a:cubicBezTo>
                  <a:pt x="15736" y="13192"/>
                  <a:pt x="13853" y="14375"/>
                  <a:pt x="11542" y="15211"/>
                </a:cubicBezTo>
                <a:cubicBezTo>
                  <a:pt x="9755" y="15857"/>
                  <a:pt x="7947" y="16197"/>
                  <a:pt x="6315" y="16197"/>
                </a:cubicBezTo>
                <a:cubicBezTo>
                  <a:pt x="5843" y="16197"/>
                  <a:pt x="5401" y="16158"/>
                  <a:pt x="4974" y="16102"/>
                </a:cubicBezTo>
                <a:cubicBezTo>
                  <a:pt x="4247" y="14590"/>
                  <a:pt x="3822" y="12766"/>
                  <a:pt x="3822" y="10800"/>
                </a:cubicBezTo>
                <a:cubicBezTo>
                  <a:pt x="3822" y="5581"/>
                  <a:pt x="6815" y="1350"/>
                  <a:pt x="10508" y="1350"/>
                </a:cubicBezTo>
                <a:cubicBezTo>
                  <a:pt x="14201" y="1350"/>
                  <a:pt x="17194" y="5581"/>
                  <a:pt x="17194" y="10800"/>
                </a:cubicBezTo>
                <a:cubicBezTo>
                  <a:pt x="17194" y="11189"/>
                  <a:pt x="17172" y="11570"/>
                  <a:pt x="17140" y="11946"/>
                </a:cubicBezTo>
                <a:moveTo>
                  <a:pt x="10508" y="20250"/>
                </a:moveTo>
                <a:cubicBezTo>
                  <a:pt x="8681" y="20250"/>
                  <a:pt x="7028" y="19212"/>
                  <a:pt x="5821" y="17534"/>
                </a:cubicBezTo>
                <a:cubicBezTo>
                  <a:pt x="5984" y="17541"/>
                  <a:pt x="6147" y="17547"/>
                  <a:pt x="6315" y="17547"/>
                </a:cubicBezTo>
                <a:cubicBezTo>
                  <a:pt x="7976" y="17547"/>
                  <a:pt x="9848" y="17215"/>
                  <a:pt x="11778" y="16518"/>
                </a:cubicBezTo>
                <a:cubicBezTo>
                  <a:pt x="13697" y="15824"/>
                  <a:pt x="15425" y="14854"/>
                  <a:pt x="16859" y="13742"/>
                </a:cubicBezTo>
                <a:cubicBezTo>
                  <a:pt x="15984" y="17519"/>
                  <a:pt x="13473" y="20250"/>
                  <a:pt x="10508" y="20250"/>
                </a:cubicBezTo>
                <a:moveTo>
                  <a:pt x="20938" y="6356"/>
                </a:moveTo>
                <a:cubicBezTo>
                  <a:pt x="20592" y="4617"/>
                  <a:pt x="19141" y="3452"/>
                  <a:pt x="17072" y="2964"/>
                </a:cubicBezTo>
                <a:cubicBezTo>
                  <a:pt x="17380" y="3481"/>
                  <a:pt x="17660" y="4034"/>
                  <a:pt x="17905" y="4620"/>
                </a:cubicBezTo>
                <a:cubicBezTo>
                  <a:pt x="19058" y="5088"/>
                  <a:pt x="19838" y="5815"/>
                  <a:pt x="20018" y="6721"/>
                </a:cubicBezTo>
                <a:cubicBezTo>
                  <a:pt x="20123" y="7246"/>
                  <a:pt x="20033" y="7861"/>
                  <a:pt x="19752" y="8549"/>
                </a:cubicBezTo>
                <a:cubicBezTo>
                  <a:pt x="19449" y="9292"/>
                  <a:pt x="18904" y="10122"/>
                  <a:pt x="18143" y="10958"/>
                </a:cubicBezTo>
                <a:cubicBezTo>
                  <a:pt x="18144" y="10905"/>
                  <a:pt x="18149" y="10853"/>
                  <a:pt x="18149" y="10800"/>
                </a:cubicBezTo>
                <a:cubicBezTo>
                  <a:pt x="18149" y="4835"/>
                  <a:pt x="14728" y="0"/>
                  <a:pt x="10508" y="0"/>
                </a:cubicBezTo>
                <a:cubicBezTo>
                  <a:pt x="6288" y="0"/>
                  <a:pt x="2867" y="4835"/>
                  <a:pt x="2867" y="10800"/>
                </a:cubicBezTo>
                <a:cubicBezTo>
                  <a:pt x="2867" y="12627"/>
                  <a:pt x="3190" y="14345"/>
                  <a:pt x="3756" y="15853"/>
                </a:cubicBezTo>
                <a:cubicBezTo>
                  <a:pt x="2245" y="15418"/>
                  <a:pt x="1209" y="14595"/>
                  <a:pt x="997" y="13528"/>
                </a:cubicBezTo>
                <a:cubicBezTo>
                  <a:pt x="893" y="13003"/>
                  <a:pt x="982" y="12389"/>
                  <a:pt x="1263" y="11700"/>
                </a:cubicBezTo>
                <a:cubicBezTo>
                  <a:pt x="1416" y="11327"/>
                  <a:pt x="1650" y="10926"/>
                  <a:pt x="1922" y="10518"/>
                </a:cubicBezTo>
                <a:cubicBezTo>
                  <a:pt x="1933" y="9817"/>
                  <a:pt x="1982" y="9128"/>
                  <a:pt x="2074" y="8461"/>
                </a:cubicBezTo>
                <a:cubicBezTo>
                  <a:pt x="528" y="10248"/>
                  <a:pt x="-261" y="12188"/>
                  <a:pt x="78" y="13893"/>
                </a:cubicBezTo>
                <a:cubicBezTo>
                  <a:pt x="452" y="15777"/>
                  <a:pt x="2118" y="16988"/>
                  <a:pt x="4465" y="17394"/>
                </a:cubicBezTo>
                <a:cubicBezTo>
                  <a:pt x="5863" y="19948"/>
                  <a:pt x="8046" y="21600"/>
                  <a:pt x="10508" y="21600"/>
                </a:cubicBezTo>
                <a:cubicBezTo>
                  <a:pt x="14255" y="21600"/>
                  <a:pt x="17365" y="17785"/>
                  <a:pt x="18017" y="12755"/>
                </a:cubicBezTo>
                <a:cubicBezTo>
                  <a:pt x="20167" y="10724"/>
                  <a:pt x="21339" y="8374"/>
                  <a:pt x="20938" y="635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107"/>
          <p:cNvSpPr/>
          <p:nvPr/>
        </p:nvSpPr>
        <p:spPr>
          <a:xfrm>
            <a:off x="1480776" y="6432554"/>
            <a:ext cx="326970" cy="44960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581" y="20618"/>
                  <a:pt x="1350" y="17422"/>
                  <a:pt x="1350" y="13478"/>
                </a:cubicBezTo>
                <a:cubicBezTo>
                  <a:pt x="1350" y="8836"/>
                  <a:pt x="10125" y="1166"/>
                  <a:pt x="10800" y="1166"/>
                </a:cubicBezTo>
                <a:cubicBezTo>
                  <a:pt x="11475" y="1166"/>
                  <a:pt x="20250" y="8836"/>
                  <a:pt x="20250" y="13478"/>
                </a:cubicBezTo>
                <a:cubicBezTo>
                  <a:pt x="20250" y="17422"/>
                  <a:pt x="16019" y="20618"/>
                  <a:pt x="10800" y="20618"/>
                </a:cubicBezTo>
                <a:moveTo>
                  <a:pt x="10800" y="0"/>
                </a:moveTo>
                <a:cubicBezTo>
                  <a:pt x="9450" y="0"/>
                  <a:pt x="0" y="8345"/>
                  <a:pt x="0" y="13745"/>
                </a:cubicBezTo>
                <a:cubicBezTo>
                  <a:pt x="0" y="18083"/>
                  <a:pt x="4836" y="21600"/>
                  <a:pt x="10800" y="21600"/>
                </a:cubicBezTo>
                <a:cubicBezTo>
                  <a:pt x="16765" y="21600"/>
                  <a:pt x="21600" y="18083"/>
                  <a:pt x="21600" y="13745"/>
                </a:cubicBezTo>
                <a:cubicBezTo>
                  <a:pt x="21600" y="8345"/>
                  <a:pt x="12150" y="0"/>
                  <a:pt x="10800" y="0"/>
                </a:cubicBezTo>
                <a:moveTo>
                  <a:pt x="10800" y="18655"/>
                </a:moveTo>
                <a:cubicBezTo>
                  <a:pt x="7072" y="18655"/>
                  <a:pt x="4050" y="16456"/>
                  <a:pt x="4050" y="13745"/>
                </a:cubicBezTo>
                <a:cubicBezTo>
                  <a:pt x="4050" y="13474"/>
                  <a:pt x="3748" y="13255"/>
                  <a:pt x="3375" y="13255"/>
                </a:cubicBezTo>
                <a:cubicBezTo>
                  <a:pt x="3002" y="13255"/>
                  <a:pt x="2700" y="13474"/>
                  <a:pt x="2700" y="13745"/>
                </a:cubicBezTo>
                <a:cubicBezTo>
                  <a:pt x="2700" y="16999"/>
                  <a:pt x="6327" y="19636"/>
                  <a:pt x="10800" y="19636"/>
                </a:cubicBezTo>
                <a:cubicBezTo>
                  <a:pt x="11173" y="19636"/>
                  <a:pt x="11475" y="19417"/>
                  <a:pt x="11475" y="19145"/>
                </a:cubicBezTo>
                <a:cubicBezTo>
                  <a:pt x="11475" y="18875"/>
                  <a:pt x="11173" y="18655"/>
                  <a:pt x="10800" y="186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107"/>
          <p:cNvSpPr/>
          <p:nvPr/>
        </p:nvSpPr>
        <p:spPr>
          <a:xfrm>
            <a:off x="2282869" y="6432554"/>
            <a:ext cx="449604" cy="449604"/>
          </a:xfrm>
          <a:custGeom>
            <a:rect b="b" l="l" r="r" t="t"/>
            <a:pathLst>
              <a:path extrusionOk="0" h="21600" w="21600">
                <a:moveTo>
                  <a:pt x="13745" y="3927"/>
                </a:moveTo>
                <a:cubicBezTo>
                  <a:pt x="13204" y="3927"/>
                  <a:pt x="12764" y="4367"/>
                  <a:pt x="12764" y="4909"/>
                </a:cubicBezTo>
                <a:cubicBezTo>
                  <a:pt x="12764" y="5451"/>
                  <a:pt x="13204" y="5891"/>
                  <a:pt x="13745" y="5891"/>
                </a:cubicBezTo>
                <a:cubicBezTo>
                  <a:pt x="14287" y="5891"/>
                  <a:pt x="14727" y="5451"/>
                  <a:pt x="14727" y="4909"/>
                </a:cubicBezTo>
                <a:cubicBezTo>
                  <a:pt x="14727" y="4367"/>
                  <a:pt x="14287" y="3927"/>
                  <a:pt x="13745" y="3927"/>
                </a:cubicBezTo>
                <a:moveTo>
                  <a:pt x="16691" y="7855"/>
                </a:moveTo>
                <a:cubicBezTo>
                  <a:pt x="16149" y="7855"/>
                  <a:pt x="15709" y="8295"/>
                  <a:pt x="15709" y="8836"/>
                </a:cubicBezTo>
                <a:cubicBezTo>
                  <a:pt x="15709" y="9378"/>
                  <a:pt x="16149" y="9818"/>
                  <a:pt x="16691" y="9818"/>
                </a:cubicBezTo>
                <a:cubicBezTo>
                  <a:pt x="17233" y="9818"/>
                  <a:pt x="17673" y="9378"/>
                  <a:pt x="17673" y="8836"/>
                </a:cubicBezTo>
                <a:cubicBezTo>
                  <a:pt x="17673" y="8295"/>
                  <a:pt x="17233" y="7855"/>
                  <a:pt x="16691" y="7855"/>
                </a:cubicBezTo>
                <a:moveTo>
                  <a:pt x="7855" y="4909"/>
                </a:moveTo>
                <a:cubicBezTo>
                  <a:pt x="7313" y="4909"/>
                  <a:pt x="6873" y="5349"/>
                  <a:pt x="6873" y="5891"/>
                </a:cubicBezTo>
                <a:cubicBezTo>
                  <a:pt x="6873" y="6433"/>
                  <a:pt x="7313" y="6873"/>
                  <a:pt x="7855" y="6873"/>
                </a:cubicBezTo>
                <a:cubicBezTo>
                  <a:pt x="8396" y="6873"/>
                  <a:pt x="8836" y="6433"/>
                  <a:pt x="8836" y="5891"/>
                </a:cubicBezTo>
                <a:cubicBezTo>
                  <a:pt x="8836" y="5349"/>
                  <a:pt x="8396" y="4909"/>
                  <a:pt x="7855" y="4909"/>
                </a:cubicBezTo>
                <a:moveTo>
                  <a:pt x="3927" y="7855"/>
                </a:moveTo>
                <a:cubicBezTo>
                  <a:pt x="3385" y="7855"/>
                  <a:pt x="2945" y="8295"/>
                  <a:pt x="2945" y="8836"/>
                </a:cubicBezTo>
                <a:cubicBezTo>
                  <a:pt x="2945" y="9378"/>
                  <a:pt x="3385" y="9818"/>
                  <a:pt x="3927" y="9818"/>
                </a:cubicBezTo>
                <a:cubicBezTo>
                  <a:pt x="4469" y="9818"/>
                  <a:pt x="4909" y="9378"/>
                  <a:pt x="4909" y="8836"/>
                </a:cubicBezTo>
                <a:cubicBezTo>
                  <a:pt x="4909" y="8295"/>
                  <a:pt x="4469" y="7855"/>
                  <a:pt x="3927" y="7855"/>
                </a:cubicBezTo>
                <a:moveTo>
                  <a:pt x="1008" y="10800"/>
                </a:moveTo>
                <a:cubicBezTo>
                  <a:pt x="1278" y="5878"/>
                  <a:pt x="5552" y="1964"/>
                  <a:pt x="10800" y="1964"/>
                </a:cubicBezTo>
                <a:cubicBezTo>
                  <a:pt x="16048" y="1964"/>
                  <a:pt x="20322" y="5878"/>
                  <a:pt x="20592" y="10800"/>
                </a:cubicBezTo>
                <a:cubicBezTo>
                  <a:pt x="20592" y="10800"/>
                  <a:pt x="1008" y="10800"/>
                  <a:pt x="1008" y="10800"/>
                </a:cubicBezTo>
                <a:close/>
                <a:moveTo>
                  <a:pt x="11291" y="1005"/>
                </a:move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005"/>
                </a:lnTo>
                <a:cubicBezTo>
                  <a:pt x="4574" y="1252"/>
                  <a:pt x="0" y="5756"/>
                  <a:pt x="0" y="11291"/>
                </a:cubicBezTo>
                <a:cubicBezTo>
                  <a:pt x="0" y="11562"/>
                  <a:pt x="220" y="11782"/>
                  <a:pt x="491" y="11782"/>
                </a:cubicBezTo>
                <a:lnTo>
                  <a:pt x="10309" y="11782"/>
                </a:lnTo>
                <a:lnTo>
                  <a:pt x="10309" y="18655"/>
                </a:lnTo>
                <a:cubicBezTo>
                  <a:pt x="10309" y="19739"/>
                  <a:pt x="9430" y="20618"/>
                  <a:pt x="8345" y="20618"/>
                </a:cubicBezTo>
                <a:cubicBezTo>
                  <a:pt x="7261" y="20618"/>
                  <a:pt x="6382" y="19739"/>
                  <a:pt x="6382" y="18655"/>
                </a:cubicBezTo>
                <a:cubicBezTo>
                  <a:pt x="6382" y="18383"/>
                  <a:pt x="6162" y="18164"/>
                  <a:pt x="5891" y="18164"/>
                </a:cubicBezTo>
                <a:cubicBezTo>
                  <a:pt x="5620" y="18164"/>
                  <a:pt x="5400" y="18383"/>
                  <a:pt x="5400" y="18655"/>
                </a:cubicBezTo>
                <a:cubicBezTo>
                  <a:pt x="5400" y="20281"/>
                  <a:pt x="6719" y="21600"/>
                  <a:pt x="8345" y="21600"/>
                </a:cubicBezTo>
                <a:cubicBezTo>
                  <a:pt x="9804" y="21600"/>
                  <a:pt x="11007" y="20537"/>
                  <a:pt x="11242" y="19145"/>
                </a:cubicBezTo>
                <a:lnTo>
                  <a:pt x="11291" y="19145"/>
                </a:lnTo>
                <a:lnTo>
                  <a:pt x="11291" y="11782"/>
                </a:lnTo>
                <a:lnTo>
                  <a:pt x="21109" y="11782"/>
                </a:lnTo>
                <a:cubicBezTo>
                  <a:pt x="21380" y="11782"/>
                  <a:pt x="21600" y="11562"/>
                  <a:pt x="21600" y="11291"/>
                </a:cubicBezTo>
                <a:cubicBezTo>
                  <a:pt x="21600" y="5756"/>
                  <a:pt x="17026" y="1252"/>
                  <a:pt x="11291" y="1005"/>
                </a:cubicBezTo>
                <a:moveTo>
                  <a:pt x="10800" y="6873"/>
                </a:moveTo>
                <a:cubicBezTo>
                  <a:pt x="10258" y="6873"/>
                  <a:pt x="9818" y="7313"/>
                  <a:pt x="9818" y="7855"/>
                </a:cubicBezTo>
                <a:cubicBezTo>
                  <a:pt x="9818" y="8396"/>
                  <a:pt x="10258" y="8836"/>
                  <a:pt x="10800" y="8836"/>
                </a:cubicBezTo>
                <a:cubicBezTo>
                  <a:pt x="11342" y="8836"/>
                  <a:pt x="11782" y="8396"/>
                  <a:pt x="11782" y="7855"/>
                </a:cubicBezTo>
                <a:cubicBezTo>
                  <a:pt x="11782" y="7313"/>
                  <a:pt x="11342" y="6873"/>
                  <a:pt x="10800" y="68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107"/>
          <p:cNvSpPr/>
          <p:nvPr/>
        </p:nvSpPr>
        <p:spPr>
          <a:xfrm>
            <a:off x="3136055" y="6534731"/>
            <a:ext cx="449604" cy="245214"/>
          </a:xfrm>
          <a:custGeom>
            <a:rect b="b" l="l" r="r" t="t"/>
            <a:pathLst>
              <a:path extrusionOk="0" h="21600" w="21600">
                <a:moveTo>
                  <a:pt x="18632" y="19800"/>
                </a:moveTo>
                <a:cubicBezTo>
                  <a:pt x="18391" y="11772"/>
                  <a:pt x="14982" y="5400"/>
                  <a:pt x="10800" y="5400"/>
                </a:cubicBezTo>
                <a:cubicBezTo>
                  <a:pt x="6618" y="5400"/>
                  <a:pt x="3209" y="11772"/>
                  <a:pt x="2968" y="19800"/>
                </a:cubicBezTo>
                <a:lnTo>
                  <a:pt x="1005" y="19800"/>
                </a:lnTo>
                <a:cubicBezTo>
                  <a:pt x="1251" y="9783"/>
                  <a:pt x="5535" y="1800"/>
                  <a:pt x="10800" y="1800"/>
                </a:cubicBezTo>
                <a:cubicBezTo>
                  <a:pt x="16065" y="1800"/>
                  <a:pt x="20349" y="9783"/>
                  <a:pt x="20595" y="19800"/>
                </a:cubicBezTo>
                <a:cubicBezTo>
                  <a:pt x="20595" y="19800"/>
                  <a:pt x="18632" y="19800"/>
                  <a:pt x="18632" y="19800"/>
                </a:cubicBezTo>
                <a:close/>
                <a:moveTo>
                  <a:pt x="15687" y="19800"/>
                </a:moveTo>
                <a:cubicBezTo>
                  <a:pt x="15461" y="14755"/>
                  <a:pt x="13360" y="10800"/>
                  <a:pt x="10800" y="10800"/>
                </a:cubicBezTo>
                <a:cubicBezTo>
                  <a:pt x="8240" y="10800"/>
                  <a:pt x="6139" y="14755"/>
                  <a:pt x="5913" y="19800"/>
                </a:cubicBezTo>
                <a:lnTo>
                  <a:pt x="3950" y="19800"/>
                </a:lnTo>
                <a:cubicBezTo>
                  <a:pt x="4187" y="12767"/>
                  <a:pt x="7159" y="7200"/>
                  <a:pt x="10800" y="7200"/>
                </a:cubicBezTo>
                <a:cubicBezTo>
                  <a:pt x="14441" y="7200"/>
                  <a:pt x="17413" y="12767"/>
                  <a:pt x="17650" y="19800"/>
                </a:cubicBezTo>
                <a:cubicBezTo>
                  <a:pt x="17650" y="19800"/>
                  <a:pt x="15687" y="19800"/>
                  <a:pt x="15687" y="19800"/>
                </a:cubicBezTo>
                <a:close/>
                <a:moveTo>
                  <a:pt x="12724" y="19800"/>
                </a:moveTo>
                <a:cubicBezTo>
                  <a:pt x="12542" y="17747"/>
                  <a:pt x="11750" y="16200"/>
                  <a:pt x="10800" y="16200"/>
                </a:cubicBezTo>
                <a:cubicBezTo>
                  <a:pt x="9850" y="16200"/>
                  <a:pt x="9058" y="17747"/>
                  <a:pt x="8876" y="19800"/>
                </a:cubicBezTo>
                <a:lnTo>
                  <a:pt x="6899" y="19800"/>
                </a:lnTo>
                <a:cubicBezTo>
                  <a:pt x="7115" y="15751"/>
                  <a:pt x="8779" y="12600"/>
                  <a:pt x="10800" y="12600"/>
                </a:cubicBezTo>
                <a:cubicBezTo>
                  <a:pt x="12821" y="12600"/>
                  <a:pt x="14485" y="15751"/>
                  <a:pt x="14701" y="19800"/>
                </a:cubicBezTo>
                <a:cubicBezTo>
                  <a:pt x="14701" y="19800"/>
                  <a:pt x="12724" y="19800"/>
                  <a:pt x="12724" y="19800"/>
                </a:cubicBezTo>
                <a:close/>
                <a:moveTo>
                  <a:pt x="10800" y="0"/>
                </a:moveTo>
                <a:cubicBezTo>
                  <a:pt x="4835" y="0"/>
                  <a:pt x="0" y="9268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9327" y="21600"/>
                </a:lnTo>
                <a:cubicBezTo>
                  <a:pt x="9599" y="21600"/>
                  <a:pt x="9818" y="21197"/>
                  <a:pt x="9818" y="20700"/>
                </a:cubicBezTo>
                <a:cubicBezTo>
                  <a:pt x="9818" y="19209"/>
                  <a:pt x="10258" y="18000"/>
                  <a:pt x="10800" y="18000"/>
                </a:cubicBezTo>
                <a:cubicBezTo>
                  <a:pt x="11342" y="18000"/>
                  <a:pt x="11782" y="19209"/>
                  <a:pt x="11782" y="20700"/>
                </a:cubicBezTo>
                <a:cubicBezTo>
                  <a:pt x="11782" y="21197"/>
                  <a:pt x="12001" y="21600"/>
                  <a:pt x="12273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9268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107"/>
          <p:cNvSpPr/>
          <p:nvPr/>
        </p:nvSpPr>
        <p:spPr>
          <a:xfrm>
            <a:off x="3994351" y="6493862"/>
            <a:ext cx="449604" cy="326970"/>
          </a:xfrm>
          <a:custGeom>
            <a:rect b="b" l="l" r="r" t="t"/>
            <a:pathLst>
              <a:path extrusionOk="0" h="21600" w="21600">
                <a:moveTo>
                  <a:pt x="16691" y="20250"/>
                </a:moveTo>
                <a:lnTo>
                  <a:pt x="4418" y="20250"/>
                </a:lnTo>
                <a:cubicBezTo>
                  <a:pt x="2524" y="20250"/>
                  <a:pt x="982" y="18130"/>
                  <a:pt x="982" y="15525"/>
                </a:cubicBezTo>
                <a:cubicBezTo>
                  <a:pt x="982" y="13489"/>
                  <a:pt x="1926" y="11690"/>
                  <a:pt x="3333" y="11045"/>
                </a:cubicBezTo>
                <a:lnTo>
                  <a:pt x="4165" y="10664"/>
                </a:lnTo>
                <a:lnTo>
                  <a:pt x="3982" y="9484"/>
                </a:lnTo>
                <a:cubicBezTo>
                  <a:pt x="3946" y="9247"/>
                  <a:pt x="3927" y="9008"/>
                  <a:pt x="3927" y="8775"/>
                </a:cubicBezTo>
                <a:cubicBezTo>
                  <a:pt x="3927" y="6914"/>
                  <a:pt x="5028" y="5400"/>
                  <a:pt x="6382" y="5400"/>
                </a:cubicBezTo>
                <a:cubicBezTo>
                  <a:pt x="6662" y="5400"/>
                  <a:pt x="6942" y="5470"/>
                  <a:pt x="7215" y="5605"/>
                </a:cubicBezTo>
                <a:lnTo>
                  <a:pt x="8019" y="6006"/>
                </a:lnTo>
                <a:lnTo>
                  <a:pt x="8418" y="4965"/>
                </a:lnTo>
                <a:cubicBezTo>
                  <a:pt x="9272" y="2735"/>
                  <a:pt x="10937" y="1350"/>
                  <a:pt x="12764" y="1350"/>
                </a:cubicBezTo>
                <a:cubicBezTo>
                  <a:pt x="15470" y="1350"/>
                  <a:pt x="17673" y="4378"/>
                  <a:pt x="17673" y="8100"/>
                </a:cubicBezTo>
                <a:cubicBezTo>
                  <a:pt x="17673" y="8218"/>
                  <a:pt x="17666" y="8333"/>
                  <a:pt x="17660" y="8449"/>
                </a:cubicBezTo>
                <a:lnTo>
                  <a:pt x="17655" y="8565"/>
                </a:lnTo>
                <a:lnTo>
                  <a:pt x="17610" y="9515"/>
                </a:lnTo>
                <a:lnTo>
                  <a:pt x="18245" y="9892"/>
                </a:lnTo>
                <a:cubicBezTo>
                  <a:pt x="19687" y="10747"/>
                  <a:pt x="20618" y="12693"/>
                  <a:pt x="20618" y="14850"/>
                </a:cubicBezTo>
                <a:cubicBezTo>
                  <a:pt x="20618" y="17828"/>
                  <a:pt x="18856" y="20250"/>
                  <a:pt x="16691" y="20250"/>
                </a:cubicBezTo>
                <a:moveTo>
                  <a:pt x="18634" y="8652"/>
                </a:moveTo>
                <a:cubicBezTo>
                  <a:pt x="18643" y="8469"/>
                  <a:pt x="18655" y="8287"/>
                  <a:pt x="18655" y="8100"/>
                </a:cubicBezTo>
                <a:cubicBezTo>
                  <a:pt x="18655" y="3627"/>
                  <a:pt x="16017" y="0"/>
                  <a:pt x="12764" y="0"/>
                </a:cubicBezTo>
                <a:cubicBezTo>
                  <a:pt x="10499" y="0"/>
                  <a:pt x="8536" y="1759"/>
                  <a:pt x="7550" y="4336"/>
                </a:cubicBezTo>
                <a:cubicBezTo>
                  <a:pt x="7185" y="4154"/>
                  <a:pt x="6793" y="4050"/>
                  <a:pt x="6382" y="4050"/>
                </a:cubicBezTo>
                <a:cubicBezTo>
                  <a:pt x="4484" y="4050"/>
                  <a:pt x="2945" y="6165"/>
                  <a:pt x="2945" y="8775"/>
                </a:cubicBezTo>
                <a:cubicBezTo>
                  <a:pt x="2945" y="9114"/>
                  <a:pt x="2973" y="9445"/>
                  <a:pt x="3022" y="9764"/>
                </a:cubicBezTo>
                <a:cubicBezTo>
                  <a:pt x="1267" y="10569"/>
                  <a:pt x="0" y="12841"/>
                  <a:pt x="0" y="15525"/>
                </a:cubicBezTo>
                <a:cubicBezTo>
                  <a:pt x="0" y="18880"/>
                  <a:pt x="1978" y="21600"/>
                  <a:pt x="4418" y="21600"/>
                </a:cubicBezTo>
                <a:lnTo>
                  <a:pt x="16691" y="21600"/>
                </a:lnTo>
                <a:cubicBezTo>
                  <a:pt x="19401" y="21600"/>
                  <a:pt x="21600" y="18578"/>
                  <a:pt x="21600" y="14850"/>
                </a:cubicBezTo>
                <a:cubicBezTo>
                  <a:pt x="21600" y="12072"/>
                  <a:pt x="20378" y="9687"/>
                  <a:pt x="18634" y="865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Google Shape;2042;p107"/>
          <p:cNvSpPr/>
          <p:nvPr/>
        </p:nvSpPr>
        <p:spPr>
          <a:xfrm>
            <a:off x="13491778" y="5686314"/>
            <a:ext cx="449604" cy="265626"/>
          </a:xfrm>
          <a:custGeom>
            <a:rect b="b" l="l" r="r" t="t"/>
            <a:pathLst>
              <a:path extrusionOk="0" h="21600" w="21600">
                <a:moveTo>
                  <a:pt x="17673" y="19938"/>
                </a:moveTo>
                <a:lnTo>
                  <a:pt x="3927" y="19938"/>
                </a:lnTo>
                <a:cubicBezTo>
                  <a:pt x="2303" y="19938"/>
                  <a:pt x="982" y="17703"/>
                  <a:pt x="982" y="14954"/>
                </a:cubicBezTo>
                <a:cubicBezTo>
                  <a:pt x="982" y="12638"/>
                  <a:pt x="1912" y="10647"/>
                  <a:pt x="3244" y="10110"/>
                </a:cubicBezTo>
                <a:cubicBezTo>
                  <a:pt x="3634" y="9954"/>
                  <a:pt x="3929" y="9410"/>
                  <a:pt x="3988" y="8739"/>
                </a:cubicBezTo>
                <a:cubicBezTo>
                  <a:pt x="4343" y="4704"/>
                  <a:pt x="6427" y="1662"/>
                  <a:pt x="8836" y="1662"/>
                </a:cubicBezTo>
                <a:cubicBezTo>
                  <a:pt x="10501" y="1662"/>
                  <a:pt x="12038" y="3081"/>
                  <a:pt x="12948" y="5461"/>
                </a:cubicBezTo>
                <a:cubicBezTo>
                  <a:pt x="13103" y="5866"/>
                  <a:pt x="13354" y="6137"/>
                  <a:pt x="13636" y="6203"/>
                </a:cubicBezTo>
                <a:cubicBezTo>
                  <a:pt x="13682" y="6215"/>
                  <a:pt x="13727" y="6219"/>
                  <a:pt x="13773" y="6219"/>
                </a:cubicBezTo>
                <a:cubicBezTo>
                  <a:pt x="14009" y="6219"/>
                  <a:pt x="14238" y="6076"/>
                  <a:pt x="14419" y="5809"/>
                </a:cubicBezTo>
                <a:cubicBezTo>
                  <a:pt x="14777" y="5278"/>
                  <a:pt x="15236" y="4985"/>
                  <a:pt x="15709" y="4985"/>
                </a:cubicBezTo>
                <a:cubicBezTo>
                  <a:pt x="16792" y="4985"/>
                  <a:pt x="17673" y="6476"/>
                  <a:pt x="17671" y="8326"/>
                </a:cubicBezTo>
                <a:lnTo>
                  <a:pt x="17667" y="8447"/>
                </a:lnTo>
                <a:cubicBezTo>
                  <a:pt x="17646" y="9234"/>
                  <a:pt x="17953" y="9937"/>
                  <a:pt x="18404" y="10132"/>
                </a:cubicBezTo>
                <a:cubicBezTo>
                  <a:pt x="19708" y="10697"/>
                  <a:pt x="20618" y="12680"/>
                  <a:pt x="20618" y="14954"/>
                </a:cubicBezTo>
                <a:cubicBezTo>
                  <a:pt x="20618" y="17703"/>
                  <a:pt x="19297" y="19938"/>
                  <a:pt x="17673" y="19938"/>
                </a:cubicBezTo>
                <a:moveTo>
                  <a:pt x="18648" y="8523"/>
                </a:moveTo>
                <a:cubicBezTo>
                  <a:pt x="18650" y="8451"/>
                  <a:pt x="18655" y="8381"/>
                  <a:pt x="18655" y="8308"/>
                </a:cubicBezTo>
                <a:cubicBezTo>
                  <a:pt x="18655" y="5556"/>
                  <a:pt x="17335" y="3323"/>
                  <a:pt x="15709" y="3323"/>
                </a:cubicBezTo>
                <a:cubicBezTo>
                  <a:pt x="14967" y="3323"/>
                  <a:pt x="14290" y="3791"/>
                  <a:pt x="13773" y="4558"/>
                </a:cubicBezTo>
                <a:cubicBezTo>
                  <a:pt x="12724" y="1819"/>
                  <a:pt x="10909" y="0"/>
                  <a:pt x="8836" y="0"/>
                </a:cubicBezTo>
                <a:cubicBezTo>
                  <a:pt x="5880" y="0"/>
                  <a:pt x="3439" y="3690"/>
                  <a:pt x="3017" y="8494"/>
                </a:cubicBezTo>
                <a:cubicBezTo>
                  <a:pt x="1288" y="9190"/>
                  <a:pt x="0" y="11814"/>
                  <a:pt x="0" y="14954"/>
                </a:cubicBezTo>
                <a:cubicBezTo>
                  <a:pt x="0" y="1862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8624"/>
                  <a:pt x="21600" y="14954"/>
                </a:cubicBezTo>
                <a:cubicBezTo>
                  <a:pt x="21600" y="11855"/>
                  <a:pt x="20344" y="9259"/>
                  <a:pt x="18648" y="852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p107"/>
          <p:cNvSpPr/>
          <p:nvPr/>
        </p:nvSpPr>
        <p:spPr>
          <a:xfrm>
            <a:off x="14350071" y="5635226"/>
            <a:ext cx="449604" cy="367848"/>
          </a:xfrm>
          <a:custGeom>
            <a:rect b="b" l="l" r="r" t="t"/>
            <a:pathLst>
              <a:path extrusionOk="0" h="21600" w="21600">
                <a:moveTo>
                  <a:pt x="17673" y="20400"/>
                </a:moveTo>
                <a:lnTo>
                  <a:pt x="3927" y="20400"/>
                </a:lnTo>
                <a:cubicBezTo>
                  <a:pt x="2303" y="20400"/>
                  <a:pt x="982" y="18785"/>
                  <a:pt x="982" y="16800"/>
                </a:cubicBezTo>
                <a:cubicBezTo>
                  <a:pt x="982" y="15128"/>
                  <a:pt x="1912" y="13690"/>
                  <a:pt x="3244" y="13302"/>
                </a:cubicBezTo>
                <a:cubicBezTo>
                  <a:pt x="3634" y="13189"/>
                  <a:pt x="3929" y="12796"/>
                  <a:pt x="3988" y="12312"/>
                </a:cubicBezTo>
                <a:cubicBezTo>
                  <a:pt x="4343" y="9397"/>
                  <a:pt x="6427" y="7200"/>
                  <a:pt x="8836" y="7200"/>
                </a:cubicBezTo>
                <a:cubicBezTo>
                  <a:pt x="10501" y="7200"/>
                  <a:pt x="11547" y="7626"/>
                  <a:pt x="12457" y="9344"/>
                </a:cubicBezTo>
                <a:cubicBezTo>
                  <a:pt x="12612" y="9636"/>
                  <a:pt x="13354" y="10432"/>
                  <a:pt x="13636" y="10480"/>
                </a:cubicBezTo>
                <a:cubicBezTo>
                  <a:pt x="13682" y="10488"/>
                  <a:pt x="13773" y="10492"/>
                  <a:pt x="13773" y="10492"/>
                </a:cubicBezTo>
                <a:cubicBezTo>
                  <a:pt x="14009" y="10492"/>
                  <a:pt x="14238" y="10388"/>
                  <a:pt x="14419" y="10195"/>
                </a:cubicBezTo>
                <a:cubicBezTo>
                  <a:pt x="14777" y="9812"/>
                  <a:pt x="15236" y="9600"/>
                  <a:pt x="15709" y="9600"/>
                </a:cubicBezTo>
                <a:cubicBezTo>
                  <a:pt x="16792" y="9600"/>
                  <a:pt x="17673" y="10677"/>
                  <a:pt x="17671" y="12013"/>
                </a:cubicBezTo>
                <a:lnTo>
                  <a:pt x="17667" y="12101"/>
                </a:lnTo>
                <a:cubicBezTo>
                  <a:pt x="17646" y="12669"/>
                  <a:pt x="17953" y="13177"/>
                  <a:pt x="18404" y="13318"/>
                </a:cubicBezTo>
                <a:cubicBezTo>
                  <a:pt x="19708" y="13726"/>
                  <a:pt x="20618" y="15158"/>
                  <a:pt x="20618" y="16800"/>
                </a:cubicBezTo>
                <a:cubicBezTo>
                  <a:pt x="20618" y="18785"/>
                  <a:pt x="19297" y="20400"/>
                  <a:pt x="17673" y="20400"/>
                </a:cubicBezTo>
                <a:moveTo>
                  <a:pt x="15709" y="1200"/>
                </a:moveTo>
                <a:cubicBezTo>
                  <a:pt x="18420" y="1200"/>
                  <a:pt x="20618" y="3887"/>
                  <a:pt x="20618" y="7200"/>
                </a:cubicBezTo>
                <a:cubicBezTo>
                  <a:pt x="20618" y="9162"/>
                  <a:pt x="19844" y="10898"/>
                  <a:pt x="18654" y="11992"/>
                </a:cubicBezTo>
                <a:cubicBezTo>
                  <a:pt x="18651" y="10008"/>
                  <a:pt x="17334" y="8400"/>
                  <a:pt x="15709" y="8400"/>
                </a:cubicBezTo>
                <a:cubicBezTo>
                  <a:pt x="14967" y="8400"/>
                  <a:pt x="14290" y="8738"/>
                  <a:pt x="13773" y="9292"/>
                </a:cubicBezTo>
                <a:cubicBezTo>
                  <a:pt x="13082" y="7989"/>
                  <a:pt x="12054" y="6984"/>
                  <a:pt x="10843" y="6443"/>
                </a:cubicBezTo>
                <a:cubicBezTo>
                  <a:pt x="11149" y="3488"/>
                  <a:pt x="13208" y="1200"/>
                  <a:pt x="15709" y="1200"/>
                </a:cubicBezTo>
                <a:moveTo>
                  <a:pt x="19575" y="12625"/>
                </a:moveTo>
                <a:cubicBezTo>
                  <a:pt x="20814" y="11304"/>
                  <a:pt x="21600" y="9367"/>
                  <a:pt x="21600" y="7200"/>
                </a:cubicBezTo>
                <a:cubicBezTo>
                  <a:pt x="21600" y="3224"/>
                  <a:pt x="18962" y="0"/>
                  <a:pt x="15709" y="0"/>
                </a:cubicBezTo>
                <a:cubicBezTo>
                  <a:pt x="12754" y="0"/>
                  <a:pt x="10314" y="2663"/>
                  <a:pt x="9890" y="6130"/>
                </a:cubicBezTo>
                <a:cubicBezTo>
                  <a:pt x="9547" y="6053"/>
                  <a:pt x="9198" y="6000"/>
                  <a:pt x="8836" y="6000"/>
                </a:cubicBezTo>
                <a:cubicBezTo>
                  <a:pt x="5880" y="6000"/>
                  <a:pt x="3439" y="8665"/>
                  <a:pt x="3017" y="12135"/>
                </a:cubicBezTo>
                <a:cubicBezTo>
                  <a:pt x="1288" y="12638"/>
                  <a:pt x="0" y="14532"/>
                  <a:pt x="0" y="16800"/>
                </a:cubicBezTo>
                <a:cubicBezTo>
                  <a:pt x="0" y="1945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9451"/>
                  <a:pt x="21600" y="16800"/>
                </a:cubicBezTo>
                <a:cubicBezTo>
                  <a:pt x="21600" y="14997"/>
                  <a:pt x="20778" y="13443"/>
                  <a:pt x="19575" y="1262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4" name="Google Shape;2044;p107"/>
          <p:cNvSpPr/>
          <p:nvPr/>
        </p:nvSpPr>
        <p:spPr>
          <a:xfrm>
            <a:off x="15310107" y="5614790"/>
            <a:ext cx="449604" cy="408726"/>
          </a:xfrm>
          <a:custGeom>
            <a:rect b="b" l="l" r="r" t="t"/>
            <a:pathLst>
              <a:path extrusionOk="0" h="21600" w="21600">
                <a:moveTo>
                  <a:pt x="14727" y="19440"/>
                </a:moveTo>
                <a:cubicBezTo>
                  <a:pt x="14727" y="20036"/>
                  <a:pt x="15167" y="20520"/>
                  <a:pt x="15709" y="20520"/>
                </a:cubicBezTo>
                <a:cubicBezTo>
                  <a:pt x="16251" y="20520"/>
                  <a:pt x="16691" y="20036"/>
                  <a:pt x="16691" y="19440"/>
                </a:cubicBezTo>
                <a:cubicBezTo>
                  <a:pt x="16691" y="18360"/>
                  <a:pt x="15709" y="17280"/>
                  <a:pt x="15709" y="17280"/>
                </a:cubicBezTo>
                <a:cubicBezTo>
                  <a:pt x="15709" y="17280"/>
                  <a:pt x="14727" y="18360"/>
                  <a:pt x="14727" y="19440"/>
                </a:cubicBezTo>
                <a:moveTo>
                  <a:pt x="4909" y="20520"/>
                </a:moveTo>
                <a:cubicBezTo>
                  <a:pt x="4909" y="21117"/>
                  <a:pt x="5349" y="21600"/>
                  <a:pt x="5891" y="21600"/>
                </a:cubicBezTo>
                <a:cubicBezTo>
                  <a:pt x="6433" y="21600"/>
                  <a:pt x="6873" y="21117"/>
                  <a:pt x="6873" y="20520"/>
                </a:cubicBezTo>
                <a:cubicBezTo>
                  <a:pt x="6873" y="19440"/>
                  <a:pt x="5891" y="18360"/>
                  <a:pt x="5891" y="18360"/>
                </a:cubicBezTo>
                <a:cubicBezTo>
                  <a:pt x="5891" y="18360"/>
                  <a:pt x="4909" y="19440"/>
                  <a:pt x="4909" y="20520"/>
                </a:cubicBezTo>
                <a:moveTo>
                  <a:pt x="9818" y="17280"/>
                </a:moveTo>
                <a:cubicBezTo>
                  <a:pt x="9818" y="17876"/>
                  <a:pt x="10258" y="18360"/>
                  <a:pt x="10800" y="18360"/>
                </a:cubicBezTo>
                <a:cubicBezTo>
                  <a:pt x="11342" y="18360"/>
                  <a:pt x="11782" y="17876"/>
                  <a:pt x="11782" y="17280"/>
                </a:cubicBezTo>
                <a:cubicBezTo>
                  <a:pt x="11782" y="16200"/>
                  <a:pt x="10800" y="15120"/>
                  <a:pt x="10800" y="15120"/>
                </a:cubicBezTo>
                <a:cubicBezTo>
                  <a:pt x="10800" y="15120"/>
                  <a:pt x="9818" y="16200"/>
                  <a:pt x="9818" y="17280"/>
                </a:cubicBezTo>
                <a:moveTo>
                  <a:pt x="17673" y="12960"/>
                </a:moveTo>
                <a:lnTo>
                  <a:pt x="3927" y="12960"/>
                </a:lnTo>
                <a:cubicBezTo>
                  <a:pt x="2303" y="12960"/>
                  <a:pt x="982" y="11507"/>
                  <a:pt x="982" y="9720"/>
                </a:cubicBezTo>
                <a:cubicBezTo>
                  <a:pt x="982" y="8215"/>
                  <a:pt x="1912" y="6920"/>
                  <a:pt x="3244" y="6572"/>
                </a:cubicBezTo>
                <a:cubicBezTo>
                  <a:pt x="3634" y="6470"/>
                  <a:pt x="3929" y="6117"/>
                  <a:pt x="3988" y="5681"/>
                </a:cubicBezTo>
                <a:cubicBezTo>
                  <a:pt x="4343" y="3058"/>
                  <a:pt x="6427" y="1080"/>
                  <a:pt x="8836" y="1080"/>
                </a:cubicBezTo>
                <a:cubicBezTo>
                  <a:pt x="10501" y="1080"/>
                  <a:pt x="11547" y="1463"/>
                  <a:pt x="12457" y="3010"/>
                </a:cubicBezTo>
                <a:cubicBezTo>
                  <a:pt x="12612" y="3273"/>
                  <a:pt x="13354" y="3989"/>
                  <a:pt x="13636" y="4032"/>
                </a:cubicBezTo>
                <a:cubicBezTo>
                  <a:pt x="13682" y="4039"/>
                  <a:pt x="13773" y="4043"/>
                  <a:pt x="13773" y="4043"/>
                </a:cubicBezTo>
                <a:cubicBezTo>
                  <a:pt x="14009" y="4043"/>
                  <a:pt x="14238" y="3949"/>
                  <a:pt x="14419" y="3776"/>
                </a:cubicBezTo>
                <a:cubicBezTo>
                  <a:pt x="14777" y="3431"/>
                  <a:pt x="15236" y="3240"/>
                  <a:pt x="15709" y="3240"/>
                </a:cubicBezTo>
                <a:cubicBezTo>
                  <a:pt x="16792" y="3240"/>
                  <a:pt x="17673" y="4209"/>
                  <a:pt x="17671" y="5412"/>
                </a:cubicBezTo>
                <a:lnTo>
                  <a:pt x="17667" y="5491"/>
                </a:lnTo>
                <a:cubicBezTo>
                  <a:pt x="17646" y="6002"/>
                  <a:pt x="17953" y="6459"/>
                  <a:pt x="18404" y="6586"/>
                </a:cubicBezTo>
                <a:cubicBezTo>
                  <a:pt x="19708" y="6954"/>
                  <a:pt x="20618" y="8242"/>
                  <a:pt x="20618" y="9720"/>
                </a:cubicBezTo>
                <a:cubicBezTo>
                  <a:pt x="20618" y="11507"/>
                  <a:pt x="19297" y="12960"/>
                  <a:pt x="17673" y="12960"/>
                </a:cubicBezTo>
                <a:moveTo>
                  <a:pt x="18648" y="5540"/>
                </a:moveTo>
                <a:cubicBezTo>
                  <a:pt x="18650" y="5493"/>
                  <a:pt x="18655" y="5447"/>
                  <a:pt x="18655" y="5400"/>
                </a:cubicBezTo>
                <a:cubicBezTo>
                  <a:pt x="18655" y="3611"/>
                  <a:pt x="17335" y="2160"/>
                  <a:pt x="15709" y="2160"/>
                </a:cubicBezTo>
                <a:cubicBezTo>
                  <a:pt x="14967" y="2160"/>
                  <a:pt x="14290" y="2464"/>
                  <a:pt x="13773" y="2963"/>
                </a:cubicBezTo>
                <a:cubicBezTo>
                  <a:pt x="12724" y="1182"/>
                  <a:pt x="10909" y="0"/>
                  <a:pt x="8836" y="0"/>
                </a:cubicBezTo>
                <a:cubicBezTo>
                  <a:pt x="5880" y="0"/>
                  <a:pt x="3439" y="2398"/>
                  <a:pt x="3017" y="5521"/>
                </a:cubicBezTo>
                <a:cubicBezTo>
                  <a:pt x="1288" y="5974"/>
                  <a:pt x="0" y="7679"/>
                  <a:pt x="0" y="9720"/>
                </a:cubicBezTo>
                <a:cubicBezTo>
                  <a:pt x="0" y="12106"/>
                  <a:pt x="1758" y="14040"/>
                  <a:pt x="3927" y="14040"/>
                </a:cubicBezTo>
                <a:lnTo>
                  <a:pt x="17673" y="14040"/>
                </a:lnTo>
                <a:cubicBezTo>
                  <a:pt x="19842" y="14040"/>
                  <a:pt x="21600" y="12106"/>
                  <a:pt x="21600" y="9720"/>
                </a:cubicBezTo>
                <a:cubicBezTo>
                  <a:pt x="21600" y="7706"/>
                  <a:pt x="20344" y="6018"/>
                  <a:pt x="18648" y="55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5" name="Google Shape;2045;p107"/>
          <p:cNvSpPr/>
          <p:nvPr/>
        </p:nvSpPr>
        <p:spPr>
          <a:xfrm>
            <a:off x="16244601" y="5635226"/>
            <a:ext cx="449604" cy="367848"/>
          </a:xfrm>
          <a:custGeom>
            <a:rect b="b" l="l" r="r" t="t"/>
            <a:pathLst>
              <a:path extrusionOk="0" h="21600" w="21600">
                <a:moveTo>
                  <a:pt x="17673" y="14400"/>
                </a:moveTo>
                <a:lnTo>
                  <a:pt x="3927" y="14400"/>
                </a:lnTo>
                <a:cubicBezTo>
                  <a:pt x="2303" y="14400"/>
                  <a:pt x="982" y="12785"/>
                  <a:pt x="982" y="10800"/>
                </a:cubicBezTo>
                <a:cubicBezTo>
                  <a:pt x="982" y="9128"/>
                  <a:pt x="1912" y="7690"/>
                  <a:pt x="3244" y="7302"/>
                </a:cubicBezTo>
                <a:cubicBezTo>
                  <a:pt x="3634" y="7189"/>
                  <a:pt x="3929" y="6796"/>
                  <a:pt x="3988" y="6312"/>
                </a:cubicBezTo>
                <a:cubicBezTo>
                  <a:pt x="4343" y="3397"/>
                  <a:pt x="6427" y="1200"/>
                  <a:pt x="8836" y="1200"/>
                </a:cubicBezTo>
                <a:cubicBezTo>
                  <a:pt x="10501" y="1200"/>
                  <a:pt x="11547" y="1626"/>
                  <a:pt x="12457" y="3344"/>
                </a:cubicBezTo>
                <a:cubicBezTo>
                  <a:pt x="12612" y="3636"/>
                  <a:pt x="13354" y="4432"/>
                  <a:pt x="13636" y="4480"/>
                </a:cubicBezTo>
                <a:cubicBezTo>
                  <a:pt x="13682" y="4488"/>
                  <a:pt x="13773" y="4492"/>
                  <a:pt x="13773" y="4492"/>
                </a:cubicBezTo>
                <a:cubicBezTo>
                  <a:pt x="14009" y="4492"/>
                  <a:pt x="14238" y="4388"/>
                  <a:pt x="14419" y="4195"/>
                </a:cubicBezTo>
                <a:cubicBezTo>
                  <a:pt x="14777" y="3812"/>
                  <a:pt x="15236" y="3600"/>
                  <a:pt x="15709" y="3600"/>
                </a:cubicBezTo>
                <a:cubicBezTo>
                  <a:pt x="16792" y="3600"/>
                  <a:pt x="17673" y="4676"/>
                  <a:pt x="17671" y="6013"/>
                </a:cubicBezTo>
                <a:lnTo>
                  <a:pt x="17667" y="6101"/>
                </a:lnTo>
                <a:cubicBezTo>
                  <a:pt x="17646" y="6669"/>
                  <a:pt x="17953" y="7177"/>
                  <a:pt x="18404" y="7318"/>
                </a:cubicBezTo>
                <a:cubicBezTo>
                  <a:pt x="19708" y="7726"/>
                  <a:pt x="20618" y="9158"/>
                  <a:pt x="20618" y="10800"/>
                </a:cubicBezTo>
                <a:cubicBezTo>
                  <a:pt x="20618" y="12785"/>
                  <a:pt x="19297" y="14400"/>
                  <a:pt x="17673" y="14400"/>
                </a:cubicBezTo>
                <a:moveTo>
                  <a:pt x="18648" y="6156"/>
                </a:moveTo>
                <a:cubicBezTo>
                  <a:pt x="18650" y="6104"/>
                  <a:pt x="18655" y="6053"/>
                  <a:pt x="18655" y="6000"/>
                </a:cubicBezTo>
                <a:cubicBezTo>
                  <a:pt x="18655" y="4012"/>
                  <a:pt x="17335" y="2400"/>
                  <a:pt x="15709" y="2400"/>
                </a:cubicBezTo>
                <a:cubicBezTo>
                  <a:pt x="14967" y="2400"/>
                  <a:pt x="14290" y="2738"/>
                  <a:pt x="13773" y="3292"/>
                </a:cubicBezTo>
                <a:cubicBezTo>
                  <a:pt x="12724" y="1314"/>
                  <a:pt x="10909" y="0"/>
                  <a:pt x="8836" y="0"/>
                </a:cubicBezTo>
                <a:cubicBezTo>
                  <a:pt x="5880" y="0"/>
                  <a:pt x="3439" y="2665"/>
                  <a:pt x="3017" y="6135"/>
                </a:cubicBezTo>
                <a:cubicBezTo>
                  <a:pt x="1288" y="6638"/>
                  <a:pt x="0" y="8532"/>
                  <a:pt x="0" y="10800"/>
                </a:cubicBezTo>
                <a:cubicBezTo>
                  <a:pt x="0" y="13451"/>
                  <a:pt x="1758" y="15600"/>
                  <a:pt x="3927" y="15600"/>
                </a:cubicBezTo>
                <a:lnTo>
                  <a:pt x="17673" y="15600"/>
                </a:lnTo>
                <a:cubicBezTo>
                  <a:pt x="19842" y="15600"/>
                  <a:pt x="21600" y="13451"/>
                  <a:pt x="21600" y="10800"/>
                </a:cubicBezTo>
                <a:cubicBezTo>
                  <a:pt x="21600" y="8562"/>
                  <a:pt x="20344" y="6687"/>
                  <a:pt x="18648" y="6156"/>
                </a:cubicBezTo>
                <a:moveTo>
                  <a:pt x="15218" y="16800"/>
                </a:moveTo>
                <a:cubicBezTo>
                  <a:pt x="15083" y="16800"/>
                  <a:pt x="14960" y="16867"/>
                  <a:pt x="14871" y="16976"/>
                </a:cubicBezTo>
                <a:lnTo>
                  <a:pt x="11926" y="20575"/>
                </a:lnTo>
                <a:cubicBezTo>
                  <a:pt x="11837" y="20685"/>
                  <a:pt x="11782" y="20835"/>
                  <a:pt x="11782" y="21000"/>
                </a:cubicBezTo>
                <a:cubicBezTo>
                  <a:pt x="11782" y="21332"/>
                  <a:pt x="12002" y="21600"/>
                  <a:pt x="12273" y="21600"/>
                </a:cubicBezTo>
                <a:cubicBezTo>
                  <a:pt x="12408" y="21600"/>
                  <a:pt x="12531" y="21533"/>
                  <a:pt x="12620" y="21424"/>
                </a:cubicBezTo>
                <a:lnTo>
                  <a:pt x="15565" y="17824"/>
                </a:lnTo>
                <a:cubicBezTo>
                  <a:pt x="15654" y="17716"/>
                  <a:pt x="15709" y="17566"/>
                  <a:pt x="15709" y="17400"/>
                </a:cubicBezTo>
                <a:cubicBezTo>
                  <a:pt x="15709" y="17069"/>
                  <a:pt x="15489" y="16800"/>
                  <a:pt x="15218" y="16800"/>
                </a:cubicBezTo>
                <a:moveTo>
                  <a:pt x="12764" y="17400"/>
                </a:moveTo>
                <a:cubicBezTo>
                  <a:pt x="12764" y="17069"/>
                  <a:pt x="12544" y="16800"/>
                  <a:pt x="12273" y="16800"/>
                </a:cubicBezTo>
                <a:cubicBezTo>
                  <a:pt x="12137" y="16800"/>
                  <a:pt x="12015" y="16867"/>
                  <a:pt x="11925" y="16976"/>
                </a:cubicBezTo>
                <a:lnTo>
                  <a:pt x="8981" y="20575"/>
                </a:lnTo>
                <a:cubicBezTo>
                  <a:pt x="8891" y="20685"/>
                  <a:pt x="8836" y="20835"/>
                  <a:pt x="8836" y="21000"/>
                </a:cubicBezTo>
                <a:cubicBezTo>
                  <a:pt x="8836" y="21332"/>
                  <a:pt x="9056" y="21600"/>
                  <a:pt x="9327" y="21600"/>
                </a:cubicBezTo>
                <a:cubicBezTo>
                  <a:pt x="9463" y="21600"/>
                  <a:pt x="9585" y="21533"/>
                  <a:pt x="9674" y="21424"/>
                </a:cubicBezTo>
                <a:lnTo>
                  <a:pt x="12620" y="17824"/>
                </a:lnTo>
                <a:cubicBezTo>
                  <a:pt x="12709" y="17716"/>
                  <a:pt x="12764" y="17566"/>
                  <a:pt x="12764" y="17400"/>
                </a:cubicBezTo>
                <a:moveTo>
                  <a:pt x="6873" y="17400"/>
                </a:moveTo>
                <a:cubicBezTo>
                  <a:pt x="6873" y="17069"/>
                  <a:pt x="6653" y="16800"/>
                  <a:pt x="6382" y="16800"/>
                </a:cubicBezTo>
                <a:cubicBezTo>
                  <a:pt x="6246" y="16800"/>
                  <a:pt x="6124" y="16867"/>
                  <a:pt x="6034" y="16976"/>
                </a:cubicBezTo>
                <a:lnTo>
                  <a:pt x="3090" y="20575"/>
                </a:lnTo>
                <a:cubicBezTo>
                  <a:pt x="3000" y="20685"/>
                  <a:pt x="2945" y="20835"/>
                  <a:pt x="2945" y="21000"/>
                </a:cubicBezTo>
                <a:cubicBezTo>
                  <a:pt x="2945" y="21332"/>
                  <a:pt x="3166" y="21600"/>
                  <a:pt x="3436" y="21600"/>
                </a:cubicBezTo>
                <a:cubicBezTo>
                  <a:pt x="3572" y="21600"/>
                  <a:pt x="3695" y="21533"/>
                  <a:pt x="3783" y="21424"/>
                </a:cubicBezTo>
                <a:lnTo>
                  <a:pt x="6729" y="17824"/>
                </a:lnTo>
                <a:cubicBezTo>
                  <a:pt x="6818" y="17716"/>
                  <a:pt x="6873" y="17566"/>
                  <a:pt x="6873" y="17400"/>
                </a:cubicBezTo>
                <a:moveTo>
                  <a:pt x="9818" y="17400"/>
                </a:moveTo>
                <a:cubicBezTo>
                  <a:pt x="9818" y="17069"/>
                  <a:pt x="9598" y="16800"/>
                  <a:pt x="9327" y="16800"/>
                </a:cubicBezTo>
                <a:cubicBezTo>
                  <a:pt x="9192" y="16800"/>
                  <a:pt x="9069" y="16867"/>
                  <a:pt x="8980" y="16976"/>
                </a:cubicBezTo>
                <a:lnTo>
                  <a:pt x="6035" y="20575"/>
                </a:lnTo>
                <a:cubicBezTo>
                  <a:pt x="5946" y="20685"/>
                  <a:pt x="5891" y="20835"/>
                  <a:pt x="5891" y="21000"/>
                </a:cubicBezTo>
                <a:cubicBezTo>
                  <a:pt x="5891" y="21332"/>
                  <a:pt x="6111" y="21600"/>
                  <a:pt x="6382" y="21600"/>
                </a:cubicBezTo>
                <a:cubicBezTo>
                  <a:pt x="6517" y="21600"/>
                  <a:pt x="6640" y="21533"/>
                  <a:pt x="6729" y="21424"/>
                </a:cubicBezTo>
                <a:lnTo>
                  <a:pt x="9674" y="17824"/>
                </a:lnTo>
                <a:cubicBezTo>
                  <a:pt x="9763" y="17716"/>
                  <a:pt x="9818" y="17566"/>
                  <a:pt x="9818" y="174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107"/>
          <p:cNvSpPr/>
          <p:nvPr/>
        </p:nvSpPr>
        <p:spPr>
          <a:xfrm>
            <a:off x="17119946" y="5614790"/>
            <a:ext cx="449604" cy="408726"/>
          </a:xfrm>
          <a:custGeom>
            <a:rect b="b" l="l" r="r" t="t"/>
            <a:pathLst>
              <a:path extrusionOk="0" h="21600" w="21600">
                <a:moveTo>
                  <a:pt x="18164" y="15120"/>
                </a:moveTo>
                <a:cubicBezTo>
                  <a:pt x="17893" y="15120"/>
                  <a:pt x="17673" y="15362"/>
                  <a:pt x="17673" y="15660"/>
                </a:cubicBezTo>
                <a:lnTo>
                  <a:pt x="17673" y="17820"/>
                </a:lnTo>
                <a:cubicBezTo>
                  <a:pt x="17673" y="18118"/>
                  <a:pt x="17893" y="18360"/>
                  <a:pt x="18164" y="18360"/>
                </a:cubicBezTo>
                <a:cubicBezTo>
                  <a:pt x="18434" y="18360"/>
                  <a:pt x="18655" y="18118"/>
                  <a:pt x="18655" y="17820"/>
                </a:cubicBezTo>
                <a:lnTo>
                  <a:pt x="18655" y="15660"/>
                </a:lnTo>
                <a:cubicBezTo>
                  <a:pt x="18655" y="15362"/>
                  <a:pt x="18434" y="15120"/>
                  <a:pt x="18164" y="15120"/>
                </a:cubicBezTo>
                <a:moveTo>
                  <a:pt x="15218" y="15120"/>
                </a:moveTo>
                <a:cubicBezTo>
                  <a:pt x="14947" y="15120"/>
                  <a:pt x="14727" y="15362"/>
                  <a:pt x="14727" y="15660"/>
                </a:cubicBezTo>
                <a:lnTo>
                  <a:pt x="14727" y="18900"/>
                </a:lnTo>
                <a:cubicBezTo>
                  <a:pt x="14727" y="19198"/>
                  <a:pt x="14947" y="19440"/>
                  <a:pt x="15218" y="19440"/>
                </a:cubicBezTo>
                <a:cubicBezTo>
                  <a:pt x="15489" y="19440"/>
                  <a:pt x="15709" y="19198"/>
                  <a:pt x="15709" y="18900"/>
                </a:cubicBezTo>
                <a:lnTo>
                  <a:pt x="15709" y="15660"/>
                </a:lnTo>
                <a:cubicBezTo>
                  <a:pt x="15709" y="15362"/>
                  <a:pt x="15489" y="15120"/>
                  <a:pt x="15218" y="15120"/>
                </a:cubicBezTo>
                <a:moveTo>
                  <a:pt x="17673" y="12960"/>
                </a:moveTo>
                <a:lnTo>
                  <a:pt x="3927" y="12960"/>
                </a:lnTo>
                <a:cubicBezTo>
                  <a:pt x="2303" y="12960"/>
                  <a:pt x="982" y="11507"/>
                  <a:pt x="982" y="9720"/>
                </a:cubicBezTo>
                <a:cubicBezTo>
                  <a:pt x="982" y="8215"/>
                  <a:pt x="1912" y="6920"/>
                  <a:pt x="3244" y="6572"/>
                </a:cubicBezTo>
                <a:cubicBezTo>
                  <a:pt x="3634" y="6470"/>
                  <a:pt x="3929" y="6117"/>
                  <a:pt x="3988" y="5681"/>
                </a:cubicBezTo>
                <a:cubicBezTo>
                  <a:pt x="4343" y="3058"/>
                  <a:pt x="6427" y="1080"/>
                  <a:pt x="8836" y="1080"/>
                </a:cubicBezTo>
                <a:cubicBezTo>
                  <a:pt x="10501" y="1080"/>
                  <a:pt x="11547" y="1463"/>
                  <a:pt x="12457" y="3010"/>
                </a:cubicBezTo>
                <a:cubicBezTo>
                  <a:pt x="12612" y="3273"/>
                  <a:pt x="13354" y="3989"/>
                  <a:pt x="13636" y="4032"/>
                </a:cubicBezTo>
                <a:cubicBezTo>
                  <a:pt x="13682" y="4039"/>
                  <a:pt x="13773" y="4043"/>
                  <a:pt x="13773" y="4043"/>
                </a:cubicBezTo>
                <a:cubicBezTo>
                  <a:pt x="14009" y="4043"/>
                  <a:pt x="14238" y="3949"/>
                  <a:pt x="14419" y="3776"/>
                </a:cubicBezTo>
                <a:cubicBezTo>
                  <a:pt x="14777" y="3431"/>
                  <a:pt x="15236" y="3240"/>
                  <a:pt x="15709" y="3240"/>
                </a:cubicBezTo>
                <a:cubicBezTo>
                  <a:pt x="16792" y="3240"/>
                  <a:pt x="17673" y="4209"/>
                  <a:pt x="17671" y="5412"/>
                </a:cubicBezTo>
                <a:lnTo>
                  <a:pt x="17667" y="5491"/>
                </a:lnTo>
                <a:cubicBezTo>
                  <a:pt x="17646" y="6002"/>
                  <a:pt x="17953" y="6459"/>
                  <a:pt x="18404" y="6586"/>
                </a:cubicBezTo>
                <a:cubicBezTo>
                  <a:pt x="19708" y="6954"/>
                  <a:pt x="20618" y="8242"/>
                  <a:pt x="20618" y="9720"/>
                </a:cubicBezTo>
                <a:cubicBezTo>
                  <a:pt x="20618" y="11507"/>
                  <a:pt x="19297" y="12960"/>
                  <a:pt x="17673" y="12960"/>
                </a:cubicBezTo>
                <a:moveTo>
                  <a:pt x="18648" y="5540"/>
                </a:moveTo>
                <a:cubicBezTo>
                  <a:pt x="18650" y="5493"/>
                  <a:pt x="18655" y="5447"/>
                  <a:pt x="18655" y="5400"/>
                </a:cubicBezTo>
                <a:cubicBezTo>
                  <a:pt x="18655" y="3611"/>
                  <a:pt x="17335" y="2160"/>
                  <a:pt x="15709" y="2160"/>
                </a:cubicBezTo>
                <a:cubicBezTo>
                  <a:pt x="14967" y="2160"/>
                  <a:pt x="14290" y="2464"/>
                  <a:pt x="13773" y="2963"/>
                </a:cubicBezTo>
                <a:cubicBezTo>
                  <a:pt x="12724" y="1182"/>
                  <a:pt x="10909" y="0"/>
                  <a:pt x="8836" y="0"/>
                </a:cubicBezTo>
                <a:cubicBezTo>
                  <a:pt x="5880" y="0"/>
                  <a:pt x="3439" y="2398"/>
                  <a:pt x="3017" y="5521"/>
                </a:cubicBezTo>
                <a:cubicBezTo>
                  <a:pt x="1288" y="5974"/>
                  <a:pt x="0" y="7679"/>
                  <a:pt x="0" y="9720"/>
                </a:cubicBezTo>
                <a:cubicBezTo>
                  <a:pt x="0" y="12106"/>
                  <a:pt x="1758" y="14040"/>
                  <a:pt x="3927" y="14040"/>
                </a:cubicBezTo>
                <a:lnTo>
                  <a:pt x="17673" y="14040"/>
                </a:lnTo>
                <a:cubicBezTo>
                  <a:pt x="19842" y="14040"/>
                  <a:pt x="21600" y="12106"/>
                  <a:pt x="21600" y="9720"/>
                </a:cubicBezTo>
                <a:cubicBezTo>
                  <a:pt x="21600" y="7706"/>
                  <a:pt x="20344" y="6018"/>
                  <a:pt x="18648" y="5540"/>
                </a:cubicBezTo>
                <a:moveTo>
                  <a:pt x="6382" y="16200"/>
                </a:moveTo>
                <a:cubicBezTo>
                  <a:pt x="6111" y="16200"/>
                  <a:pt x="5891" y="16442"/>
                  <a:pt x="5891" y="16740"/>
                </a:cubicBezTo>
                <a:lnTo>
                  <a:pt x="5891" y="18900"/>
                </a:lnTo>
                <a:cubicBezTo>
                  <a:pt x="5891" y="19198"/>
                  <a:pt x="6111" y="19440"/>
                  <a:pt x="6382" y="19440"/>
                </a:cubicBezTo>
                <a:cubicBezTo>
                  <a:pt x="6653" y="19440"/>
                  <a:pt x="6873" y="19198"/>
                  <a:pt x="6873" y="18900"/>
                </a:cubicBezTo>
                <a:lnTo>
                  <a:pt x="6873" y="16740"/>
                </a:lnTo>
                <a:cubicBezTo>
                  <a:pt x="6873" y="16442"/>
                  <a:pt x="6653" y="16200"/>
                  <a:pt x="6382" y="16200"/>
                </a:cubicBezTo>
                <a:moveTo>
                  <a:pt x="3436" y="15120"/>
                </a:moveTo>
                <a:cubicBezTo>
                  <a:pt x="3166" y="15120"/>
                  <a:pt x="2945" y="15362"/>
                  <a:pt x="2945" y="15660"/>
                </a:cubicBezTo>
                <a:lnTo>
                  <a:pt x="2945" y="18900"/>
                </a:lnTo>
                <a:cubicBezTo>
                  <a:pt x="2945" y="19198"/>
                  <a:pt x="3166" y="19440"/>
                  <a:pt x="3436" y="19440"/>
                </a:cubicBezTo>
                <a:cubicBezTo>
                  <a:pt x="3707" y="19440"/>
                  <a:pt x="3927" y="19198"/>
                  <a:pt x="3927" y="18900"/>
                </a:cubicBezTo>
                <a:lnTo>
                  <a:pt x="3927" y="15660"/>
                </a:lnTo>
                <a:cubicBezTo>
                  <a:pt x="3927" y="15362"/>
                  <a:pt x="3707" y="15120"/>
                  <a:pt x="3436" y="15120"/>
                </a:cubicBezTo>
                <a:moveTo>
                  <a:pt x="12273" y="16200"/>
                </a:moveTo>
                <a:cubicBezTo>
                  <a:pt x="12002" y="16200"/>
                  <a:pt x="11782" y="16442"/>
                  <a:pt x="11782" y="16740"/>
                </a:cubicBezTo>
                <a:lnTo>
                  <a:pt x="11782" y="19980"/>
                </a:lnTo>
                <a:cubicBezTo>
                  <a:pt x="11782" y="20278"/>
                  <a:pt x="12002" y="20520"/>
                  <a:pt x="12273" y="20520"/>
                </a:cubicBezTo>
                <a:cubicBezTo>
                  <a:pt x="12544" y="20520"/>
                  <a:pt x="12764" y="20278"/>
                  <a:pt x="12764" y="19980"/>
                </a:cubicBezTo>
                <a:lnTo>
                  <a:pt x="12764" y="16740"/>
                </a:lnTo>
                <a:cubicBezTo>
                  <a:pt x="12764" y="16442"/>
                  <a:pt x="12544" y="16200"/>
                  <a:pt x="12273" y="16200"/>
                </a:cubicBezTo>
                <a:moveTo>
                  <a:pt x="9327" y="17280"/>
                </a:moveTo>
                <a:cubicBezTo>
                  <a:pt x="9056" y="17280"/>
                  <a:pt x="8836" y="17522"/>
                  <a:pt x="8836" y="17820"/>
                </a:cubicBezTo>
                <a:lnTo>
                  <a:pt x="8836" y="21060"/>
                </a:lnTo>
                <a:cubicBezTo>
                  <a:pt x="8836" y="21358"/>
                  <a:pt x="9056" y="21600"/>
                  <a:pt x="9327" y="21600"/>
                </a:cubicBezTo>
                <a:cubicBezTo>
                  <a:pt x="9598" y="21600"/>
                  <a:pt x="9818" y="21358"/>
                  <a:pt x="9818" y="21060"/>
                </a:cubicBezTo>
                <a:lnTo>
                  <a:pt x="9818" y="17820"/>
                </a:lnTo>
                <a:cubicBezTo>
                  <a:pt x="9818" y="17522"/>
                  <a:pt x="9598" y="17280"/>
                  <a:pt x="9327" y="1728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107"/>
          <p:cNvSpPr/>
          <p:nvPr/>
        </p:nvSpPr>
        <p:spPr>
          <a:xfrm>
            <a:off x="12652513" y="6443023"/>
            <a:ext cx="449604" cy="449604"/>
          </a:xfrm>
          <a:custGeom>
            <a:rect b="b" l="l" r="r" t="t"/>
            <a:pathLst>
              <a:path extrusionOk="0" h="21600" w="21600">
                <a:moveTo>
                  <a:pt x="15709" y="19636"/>
                </a:moveTo>
                <a:cubicBezTo>
                  <a:pt x="15167" y="19636"/>
                  <a:pt x="14727" y="20076"/>
                  <a:pt x="14727" y="20618"/>
                </a:cubicBezTo>
                <a:cubicBezTo>
                  <a:pt x="14727" y="21160"/>
                  <a:pt x="15167" y="21600"/>
                  <a:pt x="15709" y="21600"/>
                </a:cubicBezTo>
                <a:cubicBezTo>
                  <a:pt x="16251" y="21600"/>
                  <a:pt x="16691" y="21160"/>
                  <a:pt x="16691" y="20618"/>
                </a:cubicBezTo>
                <a:cubicBezTo>
                  <a:pt x="16691" y="20076"/>
                  <a:pt x="16251" y="19636"/>
                  <a:pt x="15709" y="19636"/>
                </a:cubicBezTo>
                <a:moveTo>
                  <a:pt x="18655" y="16691"/>
                </a:moveTo>
                <a:cubicBezTo>
                  <a:pt x="18113" y="16691"/>
                  <a:pt x="17673" y="17131"/>
                  <a:pt x="17673" y="17673"/>
                </a:cubicBezTo>
                <a:cubicBezTo>
                  <a:pt x="17673" y="18215"/>
                  <a:pt x="18113" y="18655"/>
                  <a:pt x="18655" y="18655"/>
                </a:cubicBezTo>
                <a:cubicBezTo>
                  <a:pt x="19196" y="18655"/>
                  <a:pt x="19636" y="18215"/>
                  <a:pt x="19636" y="17673"/>
                </a:cubicBezTo>
                <a:cubicBezTo>
                  <a:pt x="19636" y="17131"/>
                  <a:pt x="19196" y="16691"/>
                  <a:pt x="18655" y="16691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8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6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7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6"/>
                </a:cubicBezTo>
                <a:moveTo>
                  <a:pt x="15709" y="15709"/>
                </a:moveTo>
                <a:cubicBezTo>
                  <a:pt x="15709" y="15167"/>
                  <a:pt x="15269" y="14727"/>
                  <a:pt x="14727" y="14727"/>
                </a:cubicBezTo>
                <a:cubicBezTo>
                  <a:pt x="14186" y="14727"/>
                  <a:pt x="13745" y="15167"/>
                  <a:pt x="13745" y="15709"/>
                </a:cubicBezTo>
                <a:cubicBezTo>
                  <a:pt x="13745" y="16252"/>
                  <a:pt x="14186" y="16691"/>
                  <a:pt x="14727" y="16691"/>
                </a:cubicBezTo>
                <a:cubicBezTo>
                  <a:pt x="15269" y="16691"/>
                  <a:pt x="15709" y="16252"/>
                  <a:pt x="15709" y="15709"/>
                </a:cubicBezTo>
                <a:moveTo>
                  <a:pt x="10800" y="17673"/>
                </a:moveTo>
                <a:cubicBezTo>
                  <a:pt x="10258" y="17673"/>
                  <a:pt x="9818" y="18113"/>
                  <a:pt x="9818" y="18655"/>
                </a:cubicBezTo>
                <a:cubicBezTo>
                  <a:pt x="9818" y="19196"/>
                  <a:pt x="10258" y="19636"/>
                  <a:pt x="10800" y="19636"/>
                </a:cubicBezTo>
                <a:cubicBezTo>
                  <a:pt x="11342" y="19636"/>
                  <a:pt x="11782" y="19196"/>
                  <a:pt x="11782" y="18655"/>
                </a:cubicBezTo>
                <a:cubicBezTo>
                  <a:pt x="11782" y="18113"/>
                  <a:pt x="11342" y="17673"/>
                  <a:pt x="10800" y="17673"/>
                </a:cubicBezTo>
                <a:moveTo>
                  <a:pt x="2945" y="15709"/>
                </a:moveTo>
                <a:cubicBezTo>
                  <a:pt x="2404" y="15709"/>
                  <a:pt x="1964" y="16149"/>
                  <a:pt x="1964" y="16691"/>
                </a:cubicBezTo>
                <a:cubicBezTo>
                  <a:pt x="1964" y="17233"/>
                  <a:pt x="2404" y="17673"/>
                  <a:pt x="2945" y="17673"/>
                </a:cubicBezTo>
                <a:cubicBezTo>
                  <a:pt x="3487" y="17673"/>
                  <a:pt x="3927" y="17233"/>
                  <a:pt x="3927" y="16691"/>
                </a:cubicBezTo>
                <a:cubicBezTo>
                  <a:pt x="3927" y="16149"/>
                  <a:pt x="3487" y="15709"/>
                  <a:pt x="2945" y="15709"/>
                </a:cubicBezTo>
                <a:moveTo>
                  <a:pt x="4909" y="18655"/>
                </a:moveTo>
                <a:cubicBezTo>
                  <a:pt x="4367" y="18655"/>
                  <a:pt x="3927" y="19095"/>
                  <a:pt x="3927" y="19636"/>
                </a:cubicBezTo>
                <a:cubicBezTo>
                  <a:pt x="3927" y="20179"/>
                  <a:pt x="4367" y="20618"/>
                  <a:pt x="4909" y="20618"/>
                </a:cubicBezTo>
                <a:cubicBezTo>
                  <a:pt x="5451" y="20618"/>
                  <a:pt x="5891" y="20179"/>
                  <a:pt x="5891" y="19636"/>
                </a:cubicBezTo>
                <a:cubicBezTo>
                  <a:pt x="5891" y="19095"/>
                  <a:pt x="5451" y="18655"/>
                  <a:pt x="4909" y="18655"/>
                </a:cubicBezTo>
                <a:moveTo>
                  <a:pt x="7855" y="13745"/>
                </a:moveTo>
                <a:cubicBezTo>
                  <a:pt x="7313" y="13745"/>
                  <a:pt x="6873" y="14186"/>
                  <a:pt x="6873" y="14727"/>
                </a:cubicBezTo>
                <a:cubicBezTo>
                  <a:pt x="6873" y="15270"/>
                  <a:pt x="7313" y="15709"/>
                  <a:pt x="7855" y="15709"/>
                </a:cubicBezTo>
                <a:cubicBezTo>
                  <a:pt x="8396" y="15709"/>
                  <a:pt x="8836" y="15270"/>
                  <a:pt x="8836" y="14727"/>
                </a:cubicBezTo>
                <a:cubicBezTo>
                  <a:pt x="8836" y="14186"/>
                  <a:pt x="8396" y="13745"/>
                  <a:pt x="7855" y="1374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p107"/>
          <p:cNvSpPr/>
          <p:nvPr/>
        </p:nvSpPr>
        <p:spPr>
          <a:xfrm>
            <a:off x="13510806" y="6443023"/>
            <a:ext cx="449604" cy="449604"/>
          </a:xfrm>
          <a:custGeom>
            <a:rect b="b" l="l" r="r" t="t"/>
            <a:pathLst>
              <a:path extrusionOk="0" h="21600" w="21600">
                <a:moveTo>
                  <a:pt x="16691" y="15709"/>
                </a:moveTo>
                <a:cubicBezTo>
                  <a:pt x="16555" y="15709"/>
                  <a:pt x="16433" y="15764"/>
                  <a:pt x="16344" y="15853"/>
                </a:cubicBezTo>
                <a:lnTo>
                  <a:pt x="13399" y="18798"/>
                </a:lnTo>
                <a:cubicBezTo>
                  <a:pt x="13310" y="18888"/>
                  <a:pt x="13255" y="19010"/>
                  <a:pt x="13255" y="19145"/>
                </a:cubicBezTo>
                <a:cubicBezTo>
                  <a:pt x="13255" y="19417"/>
                  <a:pt x="13474" y="19636"/>
                  <a:pt x="13745" y="19636"/>
                </a:cubicBezTo>
                <a:cubicBezTo>
                  <a:pt x="13881" y="19636"/>
                  <a:pt x="14003" y="19582"/>
                  <a:pt x="14093" y="19493"/>
                </a:cubicBezTo>
                <a:lnTo>
                  <a:pt x="17038" y="16547"/>
                </a:lnTo>
                <a:cubicBezTo>
                  <a:pt x="17127" y="16458"/>
                  <a:pt x="17182" y="16336"/>
                  <a:pt x="17182" y="16200"/>
                </a:cubicBezTo>
                <a:cubicBezTo>
                  <a:pt x="17182" y="15929"/>
                  <a:pt x="16962" y="15709"/>
                  <a:pt x="16691" y="15709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7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6382" y="15709"/>
                </a:moveTo>
                <a:cubicBezTo>
                  <a:pt x="6246" y="15709"/>
                  <a:pt x="6123" y="15764"/>
                  <a:pt x="6035" y="15853"/>
                </a:cubicBezTo>
                <a:lnTo>
                  <a:pt x="3090" y="18798"/>
                </a:lnTo>
                <a:cubicBezTo>
                  <a:pt x="3001" y="18888"/>
                  <a:pt x="2945" y="19010"/>
                  <a:pt x="2945" y="19145"/>
                </a:cubicBezTo>
                <a:cubicBezTo>
                  <a:pt x="2945" y="19417"/>
                  <a:pt x="3165" y="19636"/>
                  <a:pt x="3436" y="19636"/>
                </a:cubicBezTo>
                <a:cubicBezTo>
                  <a:pt x="3572" y="19636"/>
                  <a:pt x="3695" y="19582"/>
                  <a:pt x="3783" y="19493"/>
                </a:cubicBezTo>
                <a:lnTo>
                  <a:pt x="6729" y="16547"/>
                </a:lnTo>
                <a:cubicBezTo>
                  <a:pt x="6818" y="16458"/>
                  <a:pt x="6873" y="16336"/>
                  <a:pt x="6873" y="16200"/>
                </a:cubicBezTo>
                <a:cubicBezTo>
                  <a:pt x="6873" y="15929"/>
                  <a:pt x="6653" y="15709"/>
                  <a:pt x="6382" y="15709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2"/>
                  <a:pt x="10944" y="14872"/>
                </a:cubicBezTo>
                <a:lnTo>
                  <a:pt x="7999" y="17816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10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4" y="21545"/>
                  <a:pt x="8693" y="21456"/>
                </a:cubicBezTo>
                <a:lnTo>
                  <a:pt x="11638" y="18511"/>
                </a:lnTo>
                <a:cubicBezTo>
                  <a:pt x="11727" y="18422"/>
                  <a:pt x="11782" y="18299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Google Shape;2049;p107"/>
          <p:cNvSpPr/>
          <p:nvPr/>
        </p:nvSpPr>
        <p:spPr>
          <a:xfrm>
            <a:off x="14374207" y="6443023"/>
            <a:ext cx="449604" cy="449604"/>
          </a:xfrm>
          <a:custGeom>
            <a:rect b="b" l="l" r="r" t="t"/>
            <a:pathLst>
              <a:path extrusionOk="0" h="21600" w="21600"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8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2"/>
                  <a:pt x="10944" y="14872"/>
                </a:cubicBezTo>
                <a:lnTo>
                  <a:pt x="7999" y="17816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09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3" y="21545"/>
                  <a:pt x="8693" y="21456"/>
                </a:cubicBezTo>
                <a:lnTo>
                  <a:pt x="11638" y="18511"/>
                </a:lnTo>
                <a:cubicBezTo>
                  <a:pt x="11727" y="18422"/>
                  <a:pt x="11782" y="18299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107"/>
          <p:cNvSpPr/>
          <p:nvPr/>
        </p:nvSpPr>
        <p:spPr>
          <a:xfrm>
            <a:off x="15303593" y="6473676"/>
            <a:ext cx="449604" cy="388206"/>
          </a:xfrm>
          <a:custGeom>
            <a:rect b="b" l="l" r="r" t="t"/>
            <a:pathLst>
              <a:path extrusionOk="0" h="21600" w="21600">
                <a:moveTo>
                  <a:pt x="11782" y="12505"/>
                </a:moveTo>
                <a:lnTo>
                  <a:pt x="4418" y="12505"/>
                </a:lnTo>
                <a:cubicBezTo>
                  <a:pt x="4147" y="12505"/>
                  <a:pt x="3927" y="12759"/>
                  <a:pt x="3927" y="13074"/>
                </a:cubicBezTo>
                <a:cubicBezTo>
                  <a:pt x="3927" y="13388"/>
                  <a:pt x="4147" y="13642"/>
                  <a:pt x="4418" y="13642"/>
                </a:cubicBezTo>
                <a:lnTo>
                  <a:pt x="11782" y="13642"/>
                </a:lnTo>
                <a:cubicBezTo>
                  <a:pt x="13408" y="13642"/>
                  <a:pt x="14727" y="15170"/>
                  <a:pt x="14727" y="17053"/>
                </a:cubicBezTo>
                <a:cubicBezTo>
                  <a:pt x="14727" y="18937"/>
                  <a:pt x="13408" y="20463"/>
                  <a:pt x="11782" y="20463"/>
                </a:cubicBezTo>
                <a:lnTo>
                  <a:pt x="11291" y="20463"/>
                </a:lnTo>
                <a:cubicBezTo>
                  <a:pt x="11020" y="20463"/>
                  <a:pt x="10800" y="20717"/>
                  <a:pt x="10800" y="21032"/>
                </a:cubicBezTo>
                <a:cubicBezTo>
                  <a:pt x="10800" y="21346"/>
                  <a:pt x="11020" y="21600"/>
                  <a:pt x="11291" y="21600"/>
                </a:cubicBezTo>
                <a:lnTo>
                  <a:pt x="11782" y="21600"/>
                </a:lnTo>
                <a:cubicBezTo>
                  <a:pt x="13951" y="21600"/>
                  <a:pt x="15709" y="19564"/>
                  <a:pt x="15709" y="17053"/>
                </a:cubicBezTo>
                <a:cubicBezTo>
                  <a:pt x="15709" y="14541"/>
                  <a:pt x="13951" y="12505"/>
                  <a:pt x="11782" y="12505"/>
                </a:cubicBezTo>
                <a:moveTo>
                  <a:pt x="18655" y="10232"/>
                </a:moveTo>
                <a:lnTo>
                  <a:pt x="2455" y="10232"/>
                </a:lnTo>
                <a:cubicBezTo>
                  <a:pt x="2183" y="10232"/>
                  <a:pt x="1964" y="10486"/>
                  <a:pt x="1964" y="10800"/>
                </a:cubicBezTo>
                <a:cubicBezTo>
                  <a:pt x="1964" y="11114"/>
                  <a:pt x="2183" y="11368"/>
                  <a:pt x="2455" y="11368"/>
                </a:cubicBezTo>
                <a:lnTo>
                  <a:pt x="18655" y="11368"/>
                </a:lnTo>
                <a:cubicBezTo>
                  <a:pt x="19739" y="11368"/>
                  <a:pt x="20618" y="12386"/>
                  <a:pt x="20618" y="13642"/>
                </a:cubicBezTo>
                <a:cubicBezTo>
                  <a:pt x="20618" y="14898"/>
                  <a:pt x="19739" y="15916"/>
                  <a:pt x="18655" y="15916"/>
                </a:cubicBezTo>
                <a:lnTo>
                  <a:pt x="18164" y="15916"/>
                </a:lnTo>
                <a:cubicBezTo>
                  <a:pt x="17892" y="15916"/>
                  <a:pt x="17673" y="16170"/>
                  <a:pt x="17673" y="16484"/>
                </a:cubicBezTo>
                <a:cubicBezTo>
                  <a:pt x="17673" y="16798"/>
                  <a:pt x="17892" y="17053"/>
                  <a:pt x="18164" y="17053"/>
                </a:cubicBezTo>
                <a:lnTo>
                  <a:pt x="18655" y="17053"/>
                </a:lnTo>
                <a:cubicBezTo>
                  <a:pt x="20281" y="17053"/>
                  <a:pt x="21600" y="15526"/>
                  <a:pt x="21600" y="13642"/>
                </a:cubicBezTo>
                <a:cubicBezTo>
                  <a:pt x="21600" y="11759"/>
                  <a:pt x="20281" y="10232"/>
                  <a:pt x="18655" y="10232"/>
                </a:cubicBezTo>
                <a:moveTo>
                  <a:pt x="17673" y="6821"/>
                </a:moveTo>
                <a:cubicBezTo>
                  <a:pt x="17673" y="5565"/>
                  <a:pt x="16794" y="4547"/>
                  <a:pt x="15709" y="4547"/>
                </a:cubicBezTo>
                <a:lnTo>
                  <a:pt x="15218" y="4547"/>
                </a:lnTo>
                <a:cubicBezTo>
                  <a:pt x="14947" y="4547"/>
                  <a:pt x="14727" y="4802"/>
                  <a:pt x="14727" y="5116"/>
                </a:cubicBezTo>
                <a:cubicBezTo>
                  <a:pt x="14727" y="5430"/>
                  <a:pt x="14947" y="5684"/>
                  <a:pt x="15218" y="5684"/>
                </a:cubicBezTo>
                <a:lnTo>
                  <a:pt x="15709" y="5684"/>
                </a:lnTo>
                <a:cubicBezTo>
                  <a:pt x="16251" y="5684"/>
                  <a:pt x="16691" y="6194"/>
                  <a:pt x="16691" y="6821"/>
                </a:cubicBezTo>
                <a:cubicBezTo>
                  <a:pt x="16691" y="7448"/>
                  <a:pt x="16251" y="7958"/>
                  <a:pt x="15709" y="7958"/>
                </a:cubicBezTo>
                <a:lnTo>
                  <a:pt x="491" y="7958"/>
                </a:lnTo>
                <a:cubicBezTo>
                  <a:pt x="220" y="7958"/>
                  <a:pt x="0" y="8212"/>
                  <a:pt x="0" y="8526"/>
                </a:cubicBezTo>
                <a:cubicBezTo>
                  <a:pt x="0" y="8841"/>
                  <a:pt x="220" y="9095"/>
                  <a:pt x="491" y="9095"/>
                </a:cubicBezTo>
                <a:lnTo>
                  <a:pt x="15709" y="9095"/>
                </a:lnTo>
                <a:cubicBezTo>
                  <a:pt x="16794" y="9095"/>
                  <a:pt x="17673" y="8077"/>
                  <a:pt x="17673" y="6821"/>
                </a:cubicBezTo>
                <a:moveTo>
                  <a:pt x="2455" y="6821"/>
                </a:moveTo>
                <a:lnTo>
                  <a:pt x="9818" y="6821"/>
                </a:lnTo>
                <a:cubicBezTo>
                  <a:pt x="11444" y="6821"/>
                  <a:pt x="12764" y="5294"/>
                  <a:pt x="12764" y="3411"/>
                </a:cubicBezTo>
                <a:cubicBezTo>
                  <a:pt x="12764" y="1528"/>
                  <a:pt x="11444" y="0"/>
                  <a:pt x="9818" y="0"/>
                </a:cubicBezTo>
                <a:lnTo>
                  <a:pt x="9327" y="0"/>
                </a:lnTo>
                <a:cubicBezTo>
                  <a:pt x="9056" y="0"/>
                  <a:pt x="8836" y="254"/>
                  <a:pt x="8836" y="568"/>
                </a:cubicBezTo>
                <a:cubicBezTo>
                  <a:pt x="8836" y="883"/>
                  <a:pt x="9056" y="1137"/>
                  <a:pt x="9327" y="1137"/>
                </a:cubicBezTo>
                <a:lnTo>
                  <a:pt x="9818" y="1137"/>
                </a:lnTo>
                <a:cubicBezTo>
                  <a:pt x="10903" y="1137"/>
                  <a:pt x="11782" y="2155"/>
                  <a:pt x="11782" y="3411"/>
                </a:cubicBezTo>
                <a:cubicBezTo>
                  <a:pt x="11782" y="4666"/>
                  <a:pt x="10903" y="5684"/>
                  <a:pt x="9818" y="5684"/>
                </a:cubicBezTo>
                <a:lnTo>
                  <a:pt x="2455" y="5684"/>
                </a:lnTo>
                <a:cubicBezTo>
                  <a:pt x="2183" y="5684"/>
                  <a:pt x="1964" y="5938"/>
                  <a:pt x="1964" y="6253"/>
                </a:cubicBezTo>
                <a:cubicBezTo>
                  <a:pt x="1964" y="6567"/>
                  <a:pt x="2183" y="6821"/>
                  <a:pt x="2455" y="682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Google Shape;2051;p107"/>
          <p:cNvSpPr/>
          <p:nvPr/>
        </p:nvSpPr>
        <p:spPr>
          <a:xfrm>
            <a:off x="16238089" y="6443023"/>
            <a:ext cx="449604" cy="449604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480" y="13937"/>
                </a:moveTo>
                <a:cubicBezTo>
                  <a:pt x="14147" y="14117"/>
                  <a:pt x="13804" y="14208"/>
                  <a:pt x="13451" y="14208"/>
                </a:cubicBezTo>
                <a:cubicBezTo>
                  <a:pt x="12999" y="14208"/>
                  <a:pt x="12590" y="14119"/>
                  <a:pt x="12225" y="13943"/>
                </a:cubicBezTo>
                <a:cubicBezTo>
                  <a:pt x="11859" y="13768"/>
                  <a:pt x="11545" y="13525"/>
                  <a:pt x="11282" y="13217"/>
                </a:cubicBezTo>
                <a:cubicBezTo>
                  <a:pt x="11020" y="12909"/>
                  <a:pt x="10816" y="12544"/>
                  <a:pt x="10672" y="12121"/>
                </a:cubicBezTo>
                <a:cubicBezTo>
                  <a:pt x="10529" y="11698"/>
                  <a:pt x="10457" y="11236"/>
                  <a:pt x="10457" y="10734"/>
                </a:cubicBezTo>
                <a:cubicBezTo>
                  <a:pt x="10457" y="10268"/>
                  <a:pt x="10529" y="9832"/>
                  <a:pt x="10672" y="9427"/>
                </a:cubicBezTo>
                <a:cubicBezTo>
                  <a:pt x="10816" y="9022"/>
                  <a:pt x="11020" y="8668"/>
                  <a:pt x="11282" y="8364"/>
                </a:cubicBezTo>
                <a:cubicBezTo>
                  <a:pt x="11545" y="8060"/>
                  <a:pt x="11859" y="7823"/>
                  <a:pt x="12225" y="7651"/>
                </a:cubicBezTo>
                <a:cubicBezTo>
                  <a:pt x="12590" y="7479"/>
                  <a:pt x="12999" y="7393"/>
                  <a:pt x="13451" y="7393"/>
                </a:cubicBezTo>
                <a:cubicBezTo>
                  <a:pt x="13755" y="7393"/>
                  <a:pt x="14057" y="7456"/>
                  <a:pt x="14357" y="7579"/>
                </a:cubicBezTo>
                <a:cubicBezTo>
                  <a:pt x="14656" y="7702"/>
                  <a:pt x="14966" y="7948"/>
                  <a:pt x="15287" y="8318"/>
                </a:cubicBezTo>
                <a:lnTo>
                  <a:pt x="16494" y="7367"/>
                </a:lnTo>
                <a:cubicBezTo>
                  <a:pt x="16059" y="6830"/>
                  <a:pt x="15589" y="6449"/>
                  <a:pt x="15083" y="6225"/>
                </a:cubicBezTo>
                <a:cubicBezTo>
                  <a:pt x="14578" y="6000"/>
                  <a:pt x="14030" y="5888"/>
                  <a:pt x="13439" y="5888"/>
                </a:cubicBezTo>
                <a:cubicBezTo>
                  <a:pt x="12765" y="5888"/>
                  <a:pt x="12147" y="6005"/>
                  <a:pt x="11584" y="6238"/>
                </a:cubicBezTo>
                <a:cubicBezTo>
                  <a:pt x="11021" y="6471"/>
                  <a:pt x="10537" y="6804"/>
                  <a:pt x="10131" y="7235"/>
                </a:cubicBezTo>
                <a:cubicBezTo>
                  <a:pt x="9724" y="7666"/>
                  <a:pt x="9405" y="8188"/>
                  <a:pt x="9176" y="8800"/>
                </a:cubicBezTo>
                <a:cubicBezTo>
                  <a:pt x="8946" y="9412"/>
                  <a:pt x="8831" y="10092"/>
                  <a:pt x="8831" y="10840"/>
                </a:cubicBezTo>
                <a:cubicBezTo>
                  <a:pt x="8831" y="11571"/>
                  <a:pt x="8946" y="12235"/>
                  <a:pt x="9176" y="12835"/>
                </a:cubicBezTo>
                <a:cubicBezTo>
                  <a:pt x="9405" y="13433"/>
                  <a:pt x="9724" y="13946"/>
                  <a:pt x="10131" y="14373"/>
                </a:cubicBezTo>
                <a:cubicBezTo>
                  <a:pt x="10537" y="14800"/>
                  <a:pt x="11021" y="15130"/>
                  <a:pt x="11584" y="15363"/>
                </a:cubicBezTo>
                <a:cubicBezTo>
                  <a:pt x="12147" y="15597"/>
                  <a:pt x="12765" y="15713"/>
                  <a:pt x="13439" y="15713"/>
                </a:cubicBezTo>
                <a:cubicBezTo>
                  <a:pt x="14079" y="15713"/>
                  <a:pt x="14683" y="15581"/>
                  <a:pt x="15250" y="15317"/>
                </a:cubicBezTo>
                <a:cubicBezTo>
                  <a:pt x="15816" y="15053"/>
                  <a:pt x="16297" y="14630"/>
                  <a:pt x="16691" y="14049"/>
                </a:cubicBezTo>
                <a:lnTo>
                  <a:pt x="15410" y="13072"/>
                </a:lnTo>
                <a:cubicBezTo>
                  <a:pt x="15122" y="13468"/>
                  <a:pt x="14813" y="13756"/>
                  <a:pt x="14480" y="13937"/>
                </a:cubicBezTo>
                <a:moveTo>
                  <a:pt x="5891" y="6873"/>
                </a:moveTo>
                <a:cubicBezTo>
                  <a:pt x="5349" y="6873"/>
                  <a:pt x="4909" y="6433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3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107"/>
          <p:cNvSpPr/>
          <p:nvPr/>
        </p:nvSpPr>
        <p:spPr>
          <a:xfrm>
            <a:off x="4919058" y="6432554"/>
            <a:ext cx="449604" cy="449604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9825" y="15704"/>
                </a:moveTo>
                <a:lnTo>
                  <a:pt x="11291" y="15709"/>
                </a:lnTo>
                <a:lnTo>
                  <a:pt x="11291" y="11782"/>
                </a:lnTo>
                <a:lnTo>
                  <a:pt x="15218" y="11782"/>
                </a:lnTo>
                <a:lnTo>
                  <a:pt x="15218" y="10309"/>
                </a:lnTo>
                <a:lnTo>
                  <a:pt x="11291" y="10309"/>
                </a:lnTo>
                <a:lnTo>
                  <a:pt x="11291" y="7364"/>
                </a:lnTo>
                <a:lnTo>
                  <a:pt x="15709" y="7364"/>
                </a:lnTo>
                <a:lnTo>
                  <a:pt x="15711" y="5897"/>
                </a:lnTo>
                <a:lnTo>
                  <a:pt x="9825" y="5897"/>
                </a:lnTo>
                <a:cubicBezTo>
                  <a:pt x="9825" y="5897"/>
                  <a:pt x="9825" y="15704"/>
                  <a:pt x="9825" y="15704"/>
                </a:cubicBezTo>
                <a:close/>
                <a:moveTo>
                  <a:pt x="5891" y="6873"/>
                </a:moveTo>
                <a:cubicBezTo>
                  <a:pt x="5349" y="6873"/>
                  <a:pt x="4909" y="6434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4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3" name="Google Shape;2053;p107"/>
          <p:cNvSpPr/>
          <p:nvPr/>
        </p:nvSpPr>
        <p:spPr>
          <a:xfrm>
            <a:off x="5777351" y="6432554"/>
            <a:ext cx="449604" cy="44960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107"/>
          <p:cNvSpPr/>
          <p:nvPr/>
        </p:nvSpPr>
        <p:spPr>
          <a:xfrm>
            <a:off x="6635645" y="6432554"/>
            <a:ext cx="449604" cy="449604"/>
          </a:xfrm>
          <a:custGeom>
            <a:rect b="b" l="l" r="r" t="t"/>
            <a:pathLst>
              <a:path extrusionOk="0" h="21600" w="21600">
                <a:moveTo>
                  <a:pt x="12086" y="20524"/>
                </a:moveTo>
                <a:cubicBezTo>
                  <a:pt x="11664" y="20580"/>
                  <a:pt x="11237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1237" y="982"/>
                  <a:pt x="11665" y="1020"/>
                  <a:pt x="12086" y="1076"/>
                </a:cubicBezTo>
                <a:cubicBezTo>
                  <a:pt x="14339" y="3664"/>
                  <a:pt x="15709" y="7100"/>
                  <a:pt x="15709" y="10800"/>
                </a:cubicBezTo>
                <a:cubicBezTo>
                  <a:pt x="15709" y="14500"/>
                  <a:pt x="14339" y="17936"/>
                  <a:pt x="12086" y="20524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Google Shape;2055;p107"/>
          <p:cNvSpPr/>
          <p:nvPr/>
        </p:nvSpPr>
        <p:spPr>
          <a:xfrm>
            <a:off x="7493938" y="6432554"/>
            <a:ext cx="449604" cy="44960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0800" y="982"/>
                  <a:pt x="10800" y="20618"/>
                  <a:pt x="10800" y="20618"/>
                </a:cubicBezTo>
                <a:close/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6" name="Google Shape;2056;p107"/>
          <p:cNvSpPr/>
          <p:nvPr/>
        </p:nvSpPr>
        <p:spPr>
          <a:xfrm>
            <a:off x="8352231" y="6432554"/>
            <a:ext cx="449604" cy="449604"/>
          </a:xfrm>
          <a:custGeom>
            <a:rect b="b" l="l" r="r" t="t"/>
            <a:pathLst>
              <a:path extrusionOk="0" h="21600" w="21600">
                <a:moveTo>
                  <a:pt x="9570" y="20533"/>
                </a:moveTo>
                <a:cubicBezTo>
                  <a:pt x="4730" y="19927"/>
                  <a:pt x="982" y="15805"/>
                  <a:pt x="982" y="10800"/>
                </a:cubicBezTo>
                <a:cubicBezTo>
                  <a:pt x="982" y="5795"/>
                  <a:pt x="4730" y="1673"/>
                  <a:pt x="9570" y="1067"/>
                </a:cubicBezTo>
                <a:cubicBezTo>
                  <a:pt x="7282" y="3663"/>
                  <a:pt x="5891" y="7068"/>
                  <a:pt x="5891" y="10800"/>
                </a:cubicBezTo>
                <a:cubicBezTo>
                  <a:pt x="5891" y="14532"/>
                  <a:pt x="7282" y="17937"/>
                  <a:pt x="9570" y="2053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7" name="Google Shape;2057;p107"/>
          <p:cNvSpPr/>
          <p:nvPr/>
        </p:nvSpPr>
        <p:spPr>
          <a:xfrm>
            <a:off x="9210525" y="6432554"/>
            <a:ext cx="449400" cy="449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p107"/>
          <p:cNvSpPr/>
          <p:nvPr/>
        </p:nvSpPr>
        <p:spPr>
          <a:xfrm>
            <a:off x="10068819" y="6432554"/>
            <a:ext cx="449604" cy="449604"/>
          </a:xfrm>
          <a:custGeom>
            <a:rect b="b" l="l" r="r" t="t"/>
            <a:pathLst>
              <a:path extrusionOk="0" h="21600" w="21600">
                <a:moveTo>
                  <a:pt x="12030" y="20533"/>
                </a:moveTo>
                <a:cubicBezTo>
                  <a:pt x="14318" y="17937"/>
                  <a:pt x="15709" y="14532"/>
                  <a:pt x="15709" y="10800"/>
                </a:cubicBezTo>
                <a:cubicBezTo>
                  <a:pt x="15709" y="7068"/>
                  <a:pt x="14318" y="3663"/>
                  <a:pt x="12030" y="1067"/>
                </a:cubicBezTo>
                <a:cubicBezTo>
                  <a:pt x="16870" y="1673"/>
                  <a:pt x="20618" y="5795"/>
                  <a:pt x="20618" y="10800"/>
                </a:cubicBezTo>
                <a:cubicBezTo>
                  <a:pt x="20618" y="15805"/>
                  <a:pt x="16870" y="19927"/>
                  <a:pt x="12030" y="20533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p107"/>
          <p:cNvSpPr/>
          <p:nvPr/>
        </p:nvSpPr>
        <p:spPr>
          <a:xfrm>
            <a:off x="10927112" y="6432554"/>
            <a:ext cx="449604" cy="44960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lnTo>
                  <a:pt x="10800" y="982"/>
                </a:ln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p107"/>
          <p:cNvSpPr/>
          <p:nvPr/>
        </p:nvSpPr>
        <p:spPr>
          <a:xfrm>
            <a:off x="11785406" y="6432554"/>
            <a:ext cx="449604" cy="44960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10378" y="20618"/>
                  <a:pt x="9964" y="20583"/>
                  <a:pt x="9556" y="20531"/>
                </a:cubicBezTo>
                <a:cubicBezTo>
                  <a:pt x="7276" y="17937"/>
                  <a:pt x="5891" y="14524"/>
                  <a:pt x="5891" y="10800"/>
                </a:cubicBezTo>
                <a:cubicBezTo>
                  <a:pt x="5891" y="7076"/>
                  <a:pt x="7276" y="3663"/>
                  <a:pt x="9556" y="1069"/>
                </a:cubicBezTo>
                <a:cubicBezTo>
                  <a:pt x="9964" y="1017"/>
                  <a:pt x="10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1" name="Google Shape;2061;p107"/>
          <p:cNvSpPr/>
          <p:nvPr/>
        </p:nvSpPr>
        <p:spPr>
          <a:xfrm>
            <a:off x="12745879" y="5594354"/>
            <a:ext cx="204336" cy="449604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6029" y="20618"/>
                  <a:pt x="2160" y="18860"/>
                  <a:pt x="2160" y="16691"/>
                </a:cubicBezTo>
                <a:cubicBezTo>
                  <a:pt x="2160" y="15238"/>
                  <a:pt x="3900" y="13973"/>
                  <a:pt x="6480" y="13293"/>
                </a:cubicBezTo>
                <a:lnTo>
                  <a:pt x="6480" y="2945"/>
                </a:lnTo>
                <a:cubicBezTo>
                  <a:pt x="6480" y="1861"/>
                  <a:pt x="8414" y="982"/>
                  <a:pt x="10800" y="982"/>
                </a:cubicBezTo>
                <a:cubicBezTo>
                  <a:pt x="13186" y="982"/>
                  <a:pt x="15120" y="1861"/>
                  <a:pt x="15120" y="2945"/>
                </a:cubicBezTo>
                <a:lnTo>
                  <a:pt x="15120" y="13293"/>
                </a:lnTo>
                <a:cubicBezTo>
                  <a:pt x="17700" y="13973"/>
                  <a:pt x="19440" y="15238"/>
                  <a:pt x="19440" y="16691"/>
                </a:cubicBezTo>
                <a:cubicBezTo>
                  <a:pt x="19440" y="18860"/>
                  <a:pt x="15571" y="20618"/>
                  <a:pt x="10800" y="20618"/>
                </a:cubicBezTo>
                <a:moveTo>
                  <a:pt x="17280" y="12770"/>
                </a:moveTo>
                <a:lnTo>
                  <a:pt x="17280" y="2945"/>
                </a:lnTo>
                <a:cubicBezTo>
                  <a:pt x="17280" y="1318"/>
                  <a:pt x="14378" y="0"/>
                  <a:pt x="10800" y="0"/>
                </a:cubicBezTo>
                <a:cubicBezTo>
                  <a:pt x="7221" y="0"/>
                  <a:pt x="4320" y="1318"/>
                  <a:pt x="4320" y="2945"/>
                </a:cubicBezTo>
                <a:lnTo>
                  <a:pt x="4320" y="12770"/>
                </a:lnTo>
                <a:cubicBezTo>
                  <a:pt x="1701" y="13666"/>
                  <a:pt x="0" y="15087"/>
                  <a:pt x="0" y="16691"/>
                </a:cubicBezTo>
                <a:cubicBezTo>
                  <a:pt x="0" y="19402"/>
                  <a:pt x="4835" y="21600"/>
                  <a:pt x="10800" y="21600"/>
                </a:cubicBezTo>
                <a:cubicBezTo>
                  <a:pt x="16763" y="21600"/>
                  <a:pt x="21600" y="19402"/>
                  <a:pt x="21600" y="16691"/>
                </a:cubicBezTo>
                <a:cubicBezTo>
                  <a:pt x="21600" y="15087"/>
                  <a:pt x="19899" y="13666"/>
                  <a:pt x="17280" y="12770"/>
                </a:cubicBezTo>
                <a:moveTo>
                  <a:pt x="12960" y="13917"/>
                </a:moveTo>
                <a:lnTo>
                  <a:pt x="12960" y="7855"/>
                </a:lnTo>
                <a:cubicBezTo>
                  <a:pt x="12960" y="7313"/>
                  <a:pt x="11992" y="6873"/>
                  <a:pt x="10800" y="6873"/>
                </a:cubicBezTo>
                <a:cubicBezTo>
                  <a:pt x="9608" y="6873"/>
                  <a:pt x="8640" y="7313"/>
                  <a:pt x="8640" y="7855"/>
                </a:cubicBezTo>
                <a:lnTo>
                  <a:pt x="8640" y="13917"/>
                </a:lnTo>
                <a:cubicBezTo>
                  <a:pt x="6126" y="14322"/>
                  <a:pt x="4320" y="15409"/>
                  <a:pt x="4320" y="16691"/>
                </a:cubicBezTo>
                <a:cubicBezTo>
                  <a:pt x="4320" y="18318"/>
                  <a:pt x="7221" y="19636"/>
                  <a:pt x="10800" y="19636"/>
                </a:cubicBezTo>
                <a:cubicBezTo>
                  <a:pt x="14378" y="19636"/>
                  <a:pt x="17280" y="18318"/>
                  <a:pt x="17280" y="16691"/>
                </a:cubicBezTo>
                <a:cubicBezTo>
                  <a:pt x="17280" y="15409"/>
                  <a:pt x="15475" y="14322"/>
                  <a:pt x="12960" y="1391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p107"/>
          <p:cNvSpPr/>
          <p:nvPr/>
        </p:nvSpPr>
        <p:spPr>
          <a:xfrm>
            <a:off x="561065" y="2970238"/>
            <a:ext cx="449820" cy="449604"/>
          </a:xfrm>
          <a:custGeom>
            <a:rect b="b" l="l" r="r" t="t"/>
            <a:pathLst>
              <a:path extrusionOk="0" h="21600" w="2160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3" name="Google Shape;2063;p107"/>
          <p:cNvSpPr/>
          <p:nvPr/>
        </p:nvSpPr>
        <p:spPr>
          <a:xfrm>
            <a:off x="1419469" y="2970258"/>
            <a:ext cx="449604" cy="449604"/>
          </a:xfrm>
          <a:custGeom>
            <a:rect b="b" l="l" r="r" t="t"/>
            <a:pathLst>
              <a:path extrusionOk="0" h="21600" w="2160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p107"/>
          <p:cNvSpPr/>
          <p:nvPr/>
        </p:nvSpPr>
        <p:spPr>
          <a:xfrm>
            <a:off x="2323741" y="2970258"/>
            <a:ext cx="367848" cy="449604"/>
          </a:xfrm>
          <a:custGeom>
            <a:rect b="b" l="l" r="r" t="t"/>
            <a:pathLst>
              <a:path extrusionOk="0" h="21600" w="2160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5" name="Google Shape;2065;p107"/>
          <p:cNvSpPr/>
          <p:nvPr/>
        </p:nvSpPr>
        <p:spPr>
          <a:xfrm>
            <a:off x="3230553" y="2970258"/>
            <a:ext cx="367848" cy="449604"/>
          </a:xfrm>
          <a:custGeom>
            <a:rect b="b" l="l" r="r" t="t"/>
            <a:pathLst>
              <a:path extrusionOk="0" h="21600" w="2160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p107"/>
          <p:cNvSpPr/>
          <p:nvPr/>
        </p:nvSpPr>
        <p:spPr>
          <a:xfrm>
            <a:off x="4088847" y="2970258"/>
            <a:ext cx="367848" cy="449604"/>
          </a:xfrm>
          <a:custGeom>
            <a:rect b="b" l="l" r="r" t="t"/>
            <a:pathLst>
              <a:path extrusionOk="0" h="21600" w="2160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7" name="Google Shape;2067;p107"/>
          <p:cNvSpPr/>
          <p:nvPr/>
        </p:nvSpPr>
        <p:spPr>
          <a:xfrm>
            <a:off x="4947141" y="2970258"/>
            <a:ext cx="367848" cy="449604"/>
          </a:xfrm>
          <a:custGeom>
            <a:rect b="b" l="l" r="r" t="t"/>
            <a:pathLst>
              <a:path extrusionOk="0" h="21600" w="2160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p107"/>
          <p:cNvSpPr/>
          <p:nvPr/>
        </p:nvSpPr>
        <p:spPr>
          <a:xfrm>
            <a:off x="5805434" y="2970258"/>
            <a:ext cx="367848" cy="449604"/>
          </a:xfrm>
          <a:custGeom>
            <a:rect b="b" l="l" r="r" t="t"/>
            <a:pathLst>
              <a:path extrusionOk="0" h="21600" w="2160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Google Shape;2069;p107"/>
          <p:cNvSpPr/>
          <p:nvPr/>
        </p:nvSpPr>
        <p:spPr>
          <a:xfrm>
            <a:off x="6663727" y="2970258"/>
            <a:ext cx="367848" cy="449604"/>
          </a:xfrm>
          <a:custGeom>
            <a:rect b="b" l="l" r="r" t="t"/>
            <a:pathLst>
              <a:path extrusionOk="0" h="21600" w="2160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0" name="Google Shape;2070;p107"/>
          <p:cNvSpPr/>
          <p:nvPr/>
        </p:nvSpPr>
        <p:spPr>
          <a:xfrm>
            <a:off x="7501587" y="2970258"/>
            <a:ext cx="367848" cy="449604"/>
          </a:xfrm>
          <a:custGeom>
            <a:rect b="b" l="l" r="r" t="t"/>
            <a:pathLst>
              <a:path extrusionOk="0" h="21600" w="2160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Google Shape;2071;p107"/>
          <p:cNvSpPr/>
          <p:nvPr/>
        </p:nvSpPr>
        <p:spPr>
          <a:xfrm>
            <a:off x="540000" y="2096950"/>
            <a:ext cx="449226" cy="326700"/>
          </a:xfrm>
          <a:custGeom>
            <a:rect b="b" l="l" r="r" t="t"/>
            <a:pathLst>
              <a:path extrusionOk="0" h="21600" w="2160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107"/>
          <p:cNvSpPr/>
          <p:nvPr/>
        </p:nvSpPr>
        <p:spPr>
          <a:xfrm>
            <a:off x="1373444" y="2086738"/>
            <a:ext cx="449226" cy="347112"/>
          </a:xfrm>
          <a:custGeom>
            <a:rect b="b" l="l" r="r" t="t"/>
            <a:pathLst>
              <a:path extrusionOk="0" h="21600" w="2160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107"/>
          <p:cNvSpPr/>
          <p:nvPr/>
        </p:nvSpPr>
        <p:spPr>
          <a:xfrm>
            <a:off x="2239958" y="2076529"/>
            <a:ext cx="449226" cy="367578"/>
          </a:xfrm>
          <a:custGeom>
            <a:rect b="b" l="l" r="r" t="t"/>
            <a:pathLst>
              <a:path extrusionOk="0" h="21600" w="2160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4" name="Google Shape;2074;p107"/>
          <p:cNvSpPr/>
          <p:nvPr/>
        </p:nvSpPr>
        <p:spPr>
          <a:xfrm>
            <a:off x="3097526" y="2056109"/>
            <a:ext cx="449226" cy="408456"/>
          </a:xfrm>
          <a:custGeom>
            <a:rect b="b" l="l" r="r" t="t"/>
            <a:pathLst>
              <a:path extrusionOk="0" h="21600" w="2160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5" name="Google Shape;2075;p107"/>
          <p:cNvSpPr/>
          <p:nvPr/>
        </p:nvSpPr>
        <p:spPr>
          <a:xfrm>
            <a:off x="3946310" y="2056109"/>
            <a:ext cx="449226" cy="408456"/>
          </a:xfrm>
          <a:custGeom>
            <a:rect b="b" l="l" r="r" t="t"/>
            <a:pathLst>
              <a:path extrusionOk="0" h="21600" w="2160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p107"/>
          <p:cNvSpPr/>
          <p:nvPr/>
        </p:nvSpPr>
        <p:spPr>
          <a:xfrm>
            <a:off x="13489752" y="2076529"/>
            <a:ext cx="449226" cy="367578"/>
          </a:xfrm>
          <a:custGeom>
            <a:rect b="b" l="l" r="r" t="t"/>
            <a:pathLst>
              <a:path extrusionOk="0" h="21600" w="2160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107"/>
          <p:cNvSpPr/>
          <p:nvPr/>
        </p:nvSpPr>
        <p:spPr>
          <a:xfrm>
            <a:off x="14347376" y="2035690"/>
            <a:ext cx="449226" cy="449226"/>
          </a:xfrm>
          <a:custGeom>
            <a:rect b="b" l="l" r="r" t="t"/>
            <a:pathLst>
              <a:path extrusionOk="0" h="21600" w="2160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107"/>
          <p:cNvSpPr/>
          <p:nvPr/>
        </p:nvSpPr>
        <p:spPr>
          <a:xfrm>
            <a:off x="15281196" y="2035690"/>
            <a:ext cx="449226" cy="449226"/>
          </a:xfrm>
          <a:custGeom>
            <a:rect b="b" l="l" r="r" t="t"/>
            <a:pathLst>
              <a:path extrusionOk="0" h="21600" w="2160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p107"/>
          <p:cNvSpPr/>
          <p:nvPr/>
        </p:nvSpPr>
        <p:spPr>
          <a:xfrm>
            <a:off x="16215016" y="2035690"/>
            <a:ext cx="449226" cy="449226"/>
          </a:xfrm>
          <a:custGeom>
            <a:rect b="b" l="l" r="r" t="t"/>
            <a:pathLst>
              <a:path extrusionOk="0" h="21600" w="2160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0" name="Google Shape;2080;p107"/>
          <p:cNvSpPr/>
          <p:nvPr/>
        </p:nvSpPr>
        <p:spPr>
          <a:xfrm>
            <a:off x="17161182" y="2035690"/>
            <a:ext cx="367578" cy="449226"/>
          </a:xfrm>
          <a:custGeom>
            <a:rect b="b" l="l" r="r" t="t"/>
            <a:pathLst>
              <a:path extrusionOk="0" h="21600" w="2160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1" name="Google Shape;2081;p107"/>
          <p:cNvSpPr/>
          <p:nvPr/>
        </p:nvSpPr>
        <p:spPr>
          <a:xfrm>
            <a:off x="4905188" y="2064654"/>
            <a:ext cx="367578" cy="449226"/>
          </a:xfrm>
          <a:custGeom>
            <a:rect b="b" l="l" r="r" t="t"/>
            <a:pathLst>
              <a:path extrusionOk="0" h="21600" w="2160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107"/>
          <p:cNvSpPr/>
          <p:nvPr/>
        </p:nvSpPr>
        <p:spPr>
          <a:xfrm>
            <a:off x="5697794" y="2064654"/>
            <a:ext cx="449226" cy="449226"/>
          </a:xfrm>
          <a:custGeom>
            <a:rect b="b" l="l" r="r" t="t"/>
            <a:pathLst>
              <a:path extrusionOk="0" h="21600" w="2160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107"/>
          <p:cNvSpPr/>
          <p:nvPr/>
        </p:nvSpPr>
        <p:spPr>
          <a:xfrm>
            <a:off x="6564308" y="2064654"/>
            <a:ext cx="449226" cy="449226"/>
          </a:xfrm>
          <a:custGeom>
            <a:rect b="b" l="l" r="r" t="t"/>
            <a:pathLst>
              <a:path extrusionOk="0" h="21600" w="2160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4" name="Google Shape;2084;p107"/>
          <p:cNvSpPr/>
          <p:nvPr/>
        </p:nvSpPr>
        <p:spPr>
          <a:xfrm>
            <a:off x="7421876" y="2095283"/>
            <a:ext cx="449226" cy="388368"/>
          </a:xfrm>
          <a:custGeom>
            <a:rect b="b" l="l" r="r" t="t"/>
            <a:pathLst>
              <a:path extrusionOk="0" h="21582" w="2160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Google Shape;2085;p107"/>
          <p:cNvSpPr/>
          <p:nvPr/>
        </p:nvSpPr>
        <p:spPr>
          <a:xfrm>
            <a:off x="8270660" y="2064654"/>
            <a:ext cx="449226" cy="449226"/>
          </a:xfrm>
          <a:custGeom>
            <a:rect b="b" l="l" r="r" t="t"/>
            <a:pathLst>
              <a:path extrusionOk="0" h="21600" w="2160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107"/>
          <p:cNvSpPr/>
          <p:nvPr/>
        </p:nvSpPr>
        <p:spPr>
          <a:xfrm>
            <a:off x="9146790" y="2056079"/>
            <a:ext cx="449226" cy="449226"/>
          </a:xfrm>
          <a:custGeom>
            <a:rect b="b" l="l" r="r" t="t"/>
            <a:pathLst>
              <a:path extrusionOk="0" h="21600" w="2160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Google Shape;2087;p107"/>
          <p:cNvSpPr/>
          <p:nvPr/>
        </p:nvSpPr>
        <p:spPr>
          <a:xfrm>
            <a:off x="10024832" y="2056079"/>
            <a:ext cx="408348" cy="449226"/>
          </a:xfrm>
          <a:custGeom>
            <a:rect b="b" l="l" r="r" t="t"/>
            <a:pathLst>
              <a:path extrusionOk="0" h="21600" w="2160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p107"/>
          <p:cNvSpPr/>
          <p:nvPr/>
        </p:nvSpPr>
        <p:spPr>
          <a:xfrm>
            <a:off x="10902874" y="2056079"/>
            <a:ext cx="367578" cy="449226"/>
          </a:xfrm>
          <a:custGeom>
            <a:rect b="b" l="l" r="r" t="t"/>
            <a:pathLst>
              <a:path extrusionOk="0" h="21600" w="2160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107"/>
          <p:cNvSpPr/>
          <p:nvPr/>
        </p:nvSpPr>
        <p:spPr>
          <a:xfrm>
            <a:off x="11719707" y="2056079"/>
            <a:ext cx="449064" cy="449064"/>
          </a:xfrm>
          <a:custGeom>
            <a:rect b="b" l="l" r="r" t="t"/>
            <a:pathLst>
              <a:path extrusionOk="0" h="21600" w="2160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107"/>
          <p:cNvSpPr/>
          <p:nvPr/>
        </p:nvSpPr>
        <p:spPr>
          <a:xfrm>
            <a:off x="12602856" y="2056079"/>
            <a:ext cx="408348" cy="449064"/>
          </a:xfrm>
          <a:custGeom>
            <a:rect b="b" l="l" r="r" t="t"/>
            <a:pathLst>
              <a:path extrusionOk="0" h="21600" w="2160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p107"/>
          <p:cNvSpPr txBox="1"/>
          <p:nvPr/>
        </p:nvSpPr>
        <p:spPr>
          <a:xfrm>
            <a:off x="551850" y="489600"/>
            <a:ext cx="142848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Иконки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092" name="Google Shape;2092;p107"/>
          <p:cNvGrpSpPr/>
          <p:nvPr/>
        </p:nvGrpSpPr>
        <p:grpSpPr>
          <a:xfrm>
            <a:off x="551850" y="8892000"/>
            <a:ext cx="7146100" cy="748800"/>
            <a:chOff x="551850" y="8892000"/>
            <a:chExt cx="7146100" cy="748800"/>
          </a:xfrm>
        </p:grpSpPr>
        <p:sp>
          <p:nvSpPr>
            <p:cNvPr id="2093" name="Google Shape;2093;p107"/>
            <p:cNvSpPr/>
            <p:nvPr/>
          </p:nvSpPr>
          <p:spPr>
            <a:xfrm>
              <a:off x="551850" y="8892000"/>
              <a:ext cx="748800" cy="748800"/>
            </a:xfrm>
            <a:prstGeom prst="ellipse">
              <a:avLst/>
            </a:prstGeom>
            <a:solidFill>
              <a:srgbClr val="4BD0A0"/>
            </a:solidFill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!</a:t>
              </a:r>
              <a:endParaRPr/>
            </a:p>
          </p:txBody>
        </p:sp>
        <p:sp>
          <p:nvSpPr>
            <p:cNvPr id="2094" name="Google Shape;2094;p107"/>
            <p:cNvSpPr txBox="1"/>
            <p:nvPr/>
          </p:nvSpPr>
          <p:spPr>
            <a:xfrm>
              <a:off x="1460350" y="8892000"/>
              <a:ext cx="62376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Иконки можно перекрашивать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08"/>
          <p:cNvSpPr txBox="1"/>
          <p:nvPr/>
        </p:nvSpPr>
        <p:spPr>
          <a:xfrm>
            <a:off x="522600" y="2713800"/>
            <a:ext cx="5745900" cy="5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Скачайте её на </a:t>
            </a:r>
            <a:r>
              <a:rPr b="1" lang="ru" sz="24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flaticon.com</a:t>
            </a:r>
            <a:endParaRPr b="1"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4325" lvl="0" marL="450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Зайдите на сайт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4325" lvl="0" marL="450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Выберите подходящую иконку 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4325" lvl="0" marL="450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 меню справа с тремя точками выберите Paint Collection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4325" lvl="0" marL="450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Вставьте туда правильную кодировку цвета: </a:t>
            </a:r>
            <a:r>
              <a:rPr b="1"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000000, </a:t>
            </a:r>
            <a:r>
              <a:rPr b="1" lang="ru" sz="240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#4BD0A0</a:t>
            </a:r>
            <a:r>
              <a:rPr lang="ru" sz="240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4325" lvl="0" marL="450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Скачайте иконку в формате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PNG (размер 256–512)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4325" lvl="0" marL="450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Proxima Nova"/>
              <a:buAutoNum type="arabicPeriod"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Перетащите иконку на слайд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0" name="Google Shape;2100;p108"/>
          <p:cNvSpPr/>
          <p:nvPr/>
        </p:nvSpPr>
        <p:spPr>
          <a:xfrm>
            <a:off x="9072000" y="2038350"/>
            <a:ext cx="681642" cy="681642"/>
          </a:xfrm>
          <a:custGeom>
            <a:rect b="b" l="l" r="r" t="t"/>
            <a:pathLst>
              <a:path extrusionOk="0" h="21600" w="2160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1" name="Google Shape;2101;p108"/>
          <p:cNvSpPr/>
          <p:nvPr/>
        </p:nvSpPr>
        <p:spPr>
          <a:xfrm>
            <a:off x="10373293" y="2038350"/>
            <a:ext cx="681642" cy="681642"/>
          </a:xfrm>
          <a:custGeom>
            <a:rect b="b" l="l" r="r" t="t"/>
            <a:pathLst>
              <a:path extrusionOk="0" h="21600" w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p108"/>
          <p:cNvSpPr/>
          <p:nvPr/>
        </p:nvSpPr>
        <p:spPr>
          <a:xfrm>
            <a:off x="11659094" y="2038350"/>
            <a:ext cx="681642" cy="681642"/>
          </a:xfrm>
          <a:custGeom>
            <a:rect b="b" l="l" r="r" t="t"/>
            <a:pathLst>
              <a:path extrusionOk="0" h="21600" w="2160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108"/>
          <p:cNvSpPr/>
          <p:nvPr/>
        </p:nvSpPr>
        <p:spPr>
          <a:xfrm>
            <a:off x="13053337" y="2038350"/>
            <a:ext cx="495666" cy="681642"/>
          </a:xfrm>
          <a:custGeom>
            <a:rect b="b" l="l" r="r" t="t"/>
            <a:pathLst>
              <a:path extrusionOk="0" h="21600" w="2160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4" name="Google Shape;2104;p108"/>
          <p:cNvSpPr/>
          <p:nvPr/>
        </p:nvSpPr>
        <p:spPr>
          <a:xfrm>
            <a:off x="14354630" y="2038350"/>
            <a:ext cx="495666" cy="681642"/>
          </a:xfrm>
          <a:custGeom>
            <a:rect b="b" l="l" r="r" t="t"/>
            <a:pathLst>
              <a:path extrusionOk="0" h="21600" w="2160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5" name="Google Shape;2105;p108"/>
          <p:cNvSpPr/>
          <p:nvPr/>
        </p:nvSpPr>
        <p:spPr>
          <a:xfrm>
            <a:off x="9133966" y="3308225"/>
            <a:ext cx="557658" cy="681642"/>
          </a:xfrm>
          <a:custGeom>
            <a:rect b="b" l="l" r="r" t="t"/>
            <a:pathLst>
              <a:path extrusionOk="0" h="21600" w="2160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p108"/>
          <p:cNvSpPr/>
          <p:nvPr/>
        </p:nvSpPr>
        <p:spPr>
          <a:xfrm>
            <a:off x="10435258" y="3308225"/>
            <a:ext cx="557658" cy="681642"/>
          </a:xfrm>
          <a:custGeom>
            <a:rect b="b" l="l" r="r" t="t"/>
            <a:pathLst>
              <a:path extrusionOk="0" h="21600" w="2160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7" name="Google Shape;2107;p108"/>
          <p:cNvSpPr/>
          <p:nvPr/>
        </p:nvSpPr>
        <p:spPr>
          <a:xfrm>
            <a:off x="11721061" y="3308225"/>
            <a:ext cx="557658" cy="681642"/>
          </a:xfrm>
          <a:custGeom>
            <a:rect b="b" l="l" r="r" t="t"/>
            <a:pathLst>
              <a:path extrusionOk="0" h="21600" w="2160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p108"/>
          <p:cNvSpPr/>
          <p:nvPr/>
        </p:nvSpPr>
        <p:spPr>
          <a:xfrm>
            <a:off x="13022354" y="3308225"/>
            <a:ext cx="557658" cy="681642"/>
          </a:xfrm>
          <a:custGeom>
            <a:rect b="b" l="l" r="r" t="t"/>
            <a:pathLst>
              <a:path extrusionOk="0" h="21600" w="2160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p108"/>
          <p:cNvSpPr/>
          <p:nvPr/>
        </p:nvSpPr>
        <p:spPr>
          <a:xfrm>
            <a:off x="14323648" y="3292734"/>
            <a:ext cx="557658" cy="681642"/>
          </a:xfrm>
          <a:custGeom>
            <a:rect b="b" l="l" r="r" t="t"/>
            <a:pathLst>
              <a:path extrusionOk="0" h="21600" w="2160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108"/>
          <p:cNvSpPr/>
          <p:nvPr/>
        </p:nvSpPr>
        <p:spPr>
          <a:xfrm>
            <a:off x="9133966" y="7062830"/>
            <a:ext cx="557658" cy="681642"/>
          </a:xfrm>
          <a:custGeom>
            <a:rect b="b" l="l" r="r" t="t"/>
            <a:pathLst>
              <a:path extrusionOk="0" h="21600" w="2160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p108"/>
          <p:cNvSpPr/>
          <p:nvPr/>
        </p:nvSpPr>
        <p:spPr>
          <a:xfrm>
            <a:off x="10373293" y="7062830"/>
            <a:ext cx="681642" cy="681642"/>
          </a:xfrm>
          <a:custGeom>
            <a:rect b="b" l="l" r="r" t="t"/>
            <a:pathLst>
              <a:path extrusionOk="0" h="21600" w="2160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2" name="Google Shape;2112;p108"/>
          <p:cNvSpPr/>
          <p:nvPr/>
        </p:nvSpPr>
        <p:spPr>
          <a:xfrm>
            <a:off x="11721061" y="7062830"/>
            <a:ext cx="557658" cy="681642"/>
          </a:xfrm>
          <a:custGeom>
            <a:rect b="b" l="l" r="r" t="t"/>
            <a:pathLst>
              <a:path extrusionOk="0" h="21600" w="2160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108"/>
          <p:cNvSpPr/>
          <p:nvPr/>
        </p:nvSpPr>
        <p:spPr>
          <a:xfrm>
            <a:off x="13022354" y="7062830"/>
            <a:ext cx="557658" cy="681642"/>
          </a:xfrm>
          <a:custGeom>
            <a:rect b="b" l="l" r="r" t="t"/>
            <a:pathLst>
              <a:path extrusionOk="0" h="21600" w="2160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108"/>
          <p:cNvSpPr/>
          <p:nvPr/>
        </p:nvSpPr>
        <p:spPr>
          <a:xfrm>
            <a:off x="14261681" y="7164372"/>
            <a:ext cx="681642" cy="464724"/>
          </a:xfrm>
          <a:custGeom>
            <a:rect b="b" l="l" r="r" t="t"/>
            <a:pathLst>
              <a:path extrusionOk="0" h="21600" w="2160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Google Shape;2115;p108"/>
          <p:cNvSpPr/>
          <p:nvPr/>
        </p:nvSpPr>
        <p:spPr>
          <a:xfrm>
            <a:off x="9133966" y="4547141"/>
            <a:ext cx="557658" cy="681642"/>
          </a:xfrm>
          <a:custGeom>
            <a:rect b="b" l="l" r="r" t="t"/>
            <a:pathLst>
              <a:path extrusionOk="0" h="21600" w="2160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p108"/>
          <p:cNvSpPr/>
          <p:nvPr/>
        </p:nvSpPr>
        <p:spPr>
          <a:xfrm>
            <a:off x="10435260" y="4547141"/>
            <a:ext cx="557658" cy="681642"/>
          </a:xfrm>
          <a:custGeom>
            <a:rect b="b" l="l" r="r" t="t"/>
            <a:pathLst>
              <a:path extrusionOk="0" h="21600" w="2160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p108"/>
          <p:cNvSpPr/>
          <p:nvPr/>
        </p:nvSpPr>
        <p:spPr>
          <a:xfrm>
            <a:off x="11659094" y="4547141"/>
            <a:ext cx="681642" cy="681642"/>
          </a:xfrm>
          <a:custGeom>
            <a:rect b="b" l="l" r="r" t="t"/>
            <a:pathLst>
              <a:path extrusionOk="0" h="21600" w="2160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Google Shape;2118;p108"/>
          <p:cNvSpPr/>
          <p:nvPr/>
        </p:nvSpPr>
        <p:spPr>
          <a:xfrm>
            <a:off x="12960388" y="4578123"/>
            <a:ext cx="681642" cy="619650"/>
          </a:xfrm>
          <a:custGeom>
            <a:rect b="b" l="l" r="r" t="t"/>
            <a:pathLst>
              <a:path extrusionOk="0" h="21600" w="2160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108"/>
          <p:cNvSpPr/>
          <p:nvPr/>
        </p:nvSpPr>
        <p:spPr>
          <a:xfrm>
            <a:off x="14261681" y="4578112"/>
            <a:ext cx="681642" cy="619650"/>
          </a:xfrm>
          <a:custGeom>
            <a:rect b="b" l="l" r="r" t="t"/>
            <a:pathLst>
              <a:path extrusionOk="0" h="21600" w="2160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0" name="Google Shape;2120;p108"/>
          <p:cNvSpPr/>
          <p:nvPr/>
        </p:nvSpPr>
        <p:spPr>
          <a:xfrm>
            <a:off x="9072000" y="5801536"/>
            <a:ext cx="681642" cy="681642"/>
          </a:xfrm>
          <a:custGeom>
            <a:rect b="b" l="l" r="r" t="t"/>
            <a:pathLst>
              <a:path extrusionOk="0" h="21600" w="2160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1" name="Google Shape;2121;p108"/>
          <p:cNvSpPr/>
          <p:nvPr/>
        </p:nvSpPr>
        <p:spPr>
          <a:xfrm>
            <a:off x="10373293" y="5801536"/>
            <a:ext cx="681642" cy="681642"/>
          </a:xfrm>
          <a:custGeom>
            <a:rect b="b" l="l" r="r" t="t"/>
            <a:pathLst>
              <a:path extrusionOk="0" h="21600" w="2160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108"/>
          <p:cNvSpPr/>
          <p:nvPr/>
        </p:nvSpPr>
        <p:spPr>
          <a:xfrm>
            <a:off x="11659094" y="5801536"/>
            <a:ext cx="681642" cy="681642"/>
          </a:xfrm>
          <a:custGeom>
            <a:rect b="b" l="l" r="r" t="t"/>
            <a:pathLst>
              <a:path extrusionOk="0" h="21600" w="2160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p108"/>
          <p:cNvSpPr/>
          <p:nvPr/>
        </p:nvSpPr>
        <p:spPr>
          <a:xfrm>
            <a:off x="12960388" y="5801536"/>
            <a:ext cx="681642" cy="681642"/>
          </a:xfrm>
          <a:custGeom>
            <a:rect b="b" l="l" r="r" t="t"/>
            <a:pathLst>
              <a:path extrusionOk="0" h="21600" w="2160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108"/>
          <p:cNvSpPr/>
          <p:nvPr/>
        </p:nvSpPr>
        <p:spPr>
          <a:xfrm>
            <a:off x="14261681" y="5863502"/>
            <a:ext cx="681642" cy="557658"/>
          </a:xfrm>
          <a:custGeom>
            <a:rect b="b" l="l" r="r" t="t"/>
            <a:pathLst>
              <a:path extrusionOk="0" h="21600" w="2160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34250" lIns="34250" spcFirstLastPara="1" rIns="34250" wrap="square" tIns="34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Google Shape;2125;p108"/>
          <p:cNvSpPr txBox="1"/>
          <p:nvPr/>
        </p:nvSpPr>
        <p:spPr>
          <a:xfrm>
            <a:off x="523450" y="1971125"/>
            <a:ext cx="57498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3200"/>
              <a:buFont typeface="Arial"/>
              <a:buNone/>
            </a:pPr>
            <a:r>
              <a:rPr i="0" lang="ru" sz="30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Не нашли нужную иконку?</a:t>
            </a:r>
            <a:endParaRPr b="0" i="0" sz="30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6" name="Google Shape;2126;p108"/>
          <p:cNvSpPr/>
          <p:nvPr/>
        </p:nvSpPr>
        <p:spPr>
          <a:xfrm rot="-1254276">
            <a:off x="4197868" y="3134542"/>
            <a:ext cx="252177" cy="371533"/>
          </a:xfrm>
          <a:custGeom>
            <a:rect b="b" l="l" r="r" t="t"/>
            <a:pathLst>
              <a:path extrusionOk="0" h="208768" w="141701">
                <a:moveTo>
                  <a:pt x="98" y="0"/>
                </a:moveTo>
                <a:lnTo>
                  <a:pt x="0" y="192359"/>
                </a:lnTo>
                <a:lnTo>
                  <a:pt x="42961" y="151226"/>
                </a:lnTo>
                <a:lnTo>
                  <a:pt x="68208" y="208767"/>
                </a:lnTo>
                <a:lnTo>
                  <a:pt x="107581" y="191511"/>
                </a:lnTo>
                <a:lnTo>
                  <a:pt x="82333" y="133970"/>
                </a:lnTo>
                <a:lnTo>
                  <a:pt x="141701" y="130186"/>
                </a:lnTo>
                <a:lnTo>
                  <a:pt x="9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08"/>
          <p:cNvSpPr txBox="1"/>
          <p:nvPr/>
        </p:nvSpPr>
        <p:spPr>
          <a:xfrm>
            <a:off x="551850" y="489600"/>
            <a:ext cx="142929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Иконки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Google Shape;2132;p109"/>
          <p:cNvGrpSpPr/>
          <p:nvPr/>
        </p:nvGrpSpPr>
        <p:grpSpPr>
          <a:xfrm>
            <a:off x="4853168" y="1961718"/>
            <a:ext cx="1004217" cy="1004217"/>
            <a:chOff x="1190625" y="238125"/>
            <a:chExt cx="4905800" cy="4905800"/>
          </a:xfrm>
        </p:grpSpPr>
        <p:sp>
          <p:nvSpPr>
            <p:cNvPr id="2133" name="Google Shape;2133;p109"/>
            <p:cNvSpPr/>
            <p:nvPr/>
          </p:nvSpPr>
          <p:spPr>
            <a:xfrm>
              <a:off x="1190625" y="238125"/>
              <a:ext cx="4905800" cy="4905800"/>
            </a:xfrm>
            <a:custGeom>
              <a:rect b="b" l="l" r="r" t="t"/>
              <a:pathLst>
                <a:path extrusionOk="0" h="196232" w="196232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09"/>
            <p:cNvSpPr/>
            <p:nvPr/>
          </p:nvSpPr>
          <p:spPr>
            <a:xfrm>
              <a:off x="3136650" y="1629200"/>
              <a:ext cx="1109925" cy="2034850"/>
            </a:xfrm>
            <a:custGeom>
              <a:rect b="b" l="l" r="r" t="t"/>
              <a:pathLst>
                <a:path extrusionOk="0" h="81394" w="44397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5" name="Google Shape;2135;p109"/>
          <p:cNvGrpSpPr/>
          <p:nvPr/>
        </p:nvGrpSpPr>
        <p:grpSpPr>
          <a:xfrm>
            <a:off x="7704000" y="1961581"/>
            <a:ext cx="1004567" cy="1004567"/>
            <a:chOff x="1190625" y="238125"/>
            <a:chExt cx="5186200" cy="5186200"/>
          </a:xfrm>
        </p:grpSpPr>
        <p:sp>
          <p:nvSpPr>
            <p:cNvPr id="2136" name="Google Shape;2136;p10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09"/>
            <p:cNvSpPr/>
            <p:nvPr/>
          </p:nvSpPr>
          <p:spPr>
            <a:xfrm>
              <a:off x="2761650" y="1809150"/>
              <a:ext cx="2137575" cy="2178450"/>
            </a:xfrm>
            <a:custGeom>
              <a:rect b="b" l="l" r="r" t="t"/>
              <a:pathLst>
                <a:path extrusionOk="0" h="87138" w="85503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8" name="Google Shape;2138;p109"/>
          <p:cNvGrpSpPr/>
          <p:nvPr/>
        </p:nvGrpSpPr>
        <p:grpSpPr>
          <a:xfrm>
            <a:off x="6264000" y="1961581"/>
            <a:ext cx="1004567" cy="1004567"/>
            <a:chOff x="1190625" y="238125"/>
            <a:chExt cx="5186200" cy="5186200"/>
          </a:xfrm>
        </p:grpSpPr>
        <p:sp>
          <p:nvSpPr>
            <p:cNvPr id="2139" name="Google Shape;2139;p10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09"/>
            <p:cNvSpPr/>
            <p:nvPr/>
          </p:nvSpPr>
          <p:spPr>
            <a:xfrm>
              <a:off x="2796700" y="1990200"/>
              <a:ext cx="2044125" cy="1682025"/>
            </a:xfrm>
            <a:custGeom>
              <a:rect b="b" l="l" r="r" t="t"/>
              <a:pathLst>
                <a:path extrusionOk="0" h="67281" w="81765">
                  <a:moveTo>
                    <a:pt x="32706" y="18923"/>
                  </a:moveTo>
                  <a:lnTo>
                    <a:pt x="57235" y="33641"/>
                  </a:lnTo>
                  <a:lnTo>
                    <a:pt x="32706" y="48358"/>
                  </a:lnTo>
                  <a:lnTo>
                    <a:pt x="32706" y="18923"/>
                  </a:lnTo>
                  <a:close/>
                  <a:moveTo>
                    <a:pt x="40882" y="1"/>
                  </a:moveTo>
                  <a:cubicBezTo>
                    <a:pt x="40882" y="1"/>
                    <a:pt x="16820" y="1"/>
                    <a:pt x="9812" y="2103"/>
                  </a:cubicBezTo>
                  <a:cubicBezTo>
                    <a:pt x="5841" y="3038"/>
                    <a:pt x="2804" y="6308"/>
                    <a:pt x="1869" y="10513"/>
                  </a:cubicBezTo>
                  <a:cubicBezTo>
                    <a:pt x="0" y="17989"/>
                    <a:pt x="0" y="33641"/>
                    <a:pt x="0" y="33641"/>
                  </a:cubicBezTo>
                  <a:cubicBezTo>
                    <a:pt x="0" y="33641"/>
                    <a:pt x="0" y="49293"/>
                    <a:pt x="1869" y="56768"/>
                  </a:cubicBezTo>
                  <a:cubicBezTo>
                    <a:pt x="2804" y="60740"/>
                    <a:pt x="5841" y="64010"/>
                    <a:pt x="9812" y="65178"/>
                  </a:cubicBezTo>
                  <a:cubicBezTo>
                    <a:pt x="16820" y="67281"/>
                    <a:pt x="40882" y="67281"/>
                    <a:pt x="40882" y="67281"/>
                  </a:cubicBezTo>
                  <a:cubicBezTo>
                    <a:pt x="40882" y="67281"/>
                    <a:pt x="64944" y="67281"/>
                    <a:pt x="71953" y="65178"/>
                  </a:cubicBezTo>
                  <a:cubicBezTo>
                    <a:pt x="75924" y="64010"/>
                    <a:pt x="78961" y="60740"/>
                    <a:pt x="79896" y="56768"/>
                  </a:cubicBezTo>
                  <a:cubicBezTo>
                    <a:pt x="81765" y="49293"/>
                    <a:pt x="81765" y="33641"/>
                    <a:pt x="81765" y="33641"/>
                  </a:cubicBezTo>
                  <a:cubicBezTo>
                    <a:pt x="81765" y="33641"/>
                    <a:pt x="81765" y="17989"/>
                    <a:pt x="79896" y="10513"/>
                  </a:cubicBezTo>
                  <a:cubicBezTo>
                    <a:pt x="78961" y="6308"/>
                    <a:pt x="75924" y="3038"/>
                    <a:pt x="71953" y="2103"/>
                  </a:cubicBezTo>
                  <a:cubicBezTo>
                    <a:pt x="64944" y="1"/>
                    <a:pt x="40882" y="1"/>
                    <a:pt x="40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1" name="Google Shape;2141;p109"/>
          <p:cNvGrpSpPr/>
          <p:nvPr/>
        </p:nvGrpSpPr>
        <p:grpSpPr>
          <a:xfrm>
            <a:off x="558000" y="3699522"/>
            <a:ext cx="1004567" cy="1004567"/>
            <a:chOff x="1190625" y="238125"/>
            <a:chExt cx="5186200" cy="5186200"/>
          </a:xfrm>
        </p:grpSpPr>
        <p:sp>
          <p:nvSpPr>
            <p:cNvPr id="2142" name="Google Shape;2142;p10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09"/>
            <p:cNvSpPr/>
            <p:nvPr/>
          </p:nvSpPr>
          <p:spPr>
            <a:xfrm>
              <a:off x="2796700" y="1698200"/>
              <a:ext cx="2190125" cy="2190125"/>
            </a:xfrm>
            <a:custGeom>
              <a:rect b="b" l="l" r="r" t="t"/>
              <a:pathLst>
                <a:path extrusionOk="0" h="87605" w="87605">
                  <a:moveTo>
                    <a:pt x="29669" y="23128"/>
                  </a:moveTo>
                  <a:cubicBezTo>
                    <a:pt x="29903" y="23361"/>
                    <a:pt x="30136" y="23361"/>
                    <a:pt x="30370" y="23361"/>
                  </a:cubicBezTo>
                  <a:cubicBezTo>
                    <a:pt x="31071" y="23361"/>
                    <a:pt x="32005" y="23828"/>
                    <a:pt x="32239" y="24296"/>
                  </a:cubicBezTo>
                  <a:cubicBezTo>
                    <a:pt x="33407" y="27333"/>
                    <a:pt x="34809" y="30370"/>
                    <a:pt x="35977" y="33407"/>
                  </a:cubicBezTo>
                  <a:cubicBezTo>
                    <a:pt x="36210" y="34107"/>
                    <a:pt x="36210" y="34808"/>
                    <a:pt x="35509" y="35743"/>
                  </a:cubicBezTo>
                  <a:cubicBezTo>
                    <a:pt x="35276" y="36210"/>
                    <a:pt x="34809" y="36677"/>
                    <a:pt x="34341" y="37378"/>
                  </a:cubicBezTo>
                  <a:cubicBezTo>
                    <a:pt x="33874" y="37845"/>
                    <a:pt x="32940" y="39013"/>
                    <a:pt x="32940" y="39013"/>
                  </a:cubicBezTo>
                  <a:cubicBezTo>
                    <a:pt x="32940" y="39013"/>
                    <a:pt x="32472" y="39714"/>
                    <a:pt x="32706" y="40181"/>
                  </a:cubicBezTo>
                  <a:cubicBezTo>
                    <a:pt x="32706" y="40649"/>
                    <a:pt x="32940" y="40882"/>
                    <a:pt x="32940" y="41116"/>
                  </a:cubicBezTo>
                  <a:lnTo>
                    <a:pt x="33407" y="41583"/>
                  </a:lnTo>
                  <a:cubicBezTo>
                    <a:pt x="34575" y="43685"/>
                    <a:pt x="35977" y="45554"/>
                    <a:pt x="37845" y="47190"/>
                  </a:cubicBezTo>
                  <a:cubicBezTo>
                    <a:pt x="38313" y="47657"/>
                    <a:pt x="38780" y="48124"/>
                    <a:pt x="39481" y="48591"/>
                  </a:cubicBezTo>
                  <a:cubicBezTo>
                    <a:pt x="41350" y="50460"/>
                    <a:pt x="43686" y="51862"/>
                    <a:pt x="46256" y="53030"/>
                  </a:cubicBezTo>
                  <a:cubicBezTo>
                    <a:pt x="46723" y="53264"/>
                    <a:pt x="46723" y="53264"/>
                    <a:pt x="47424" y="53497"/>
                  </a:cubicBezTo>
                  <a:cubicBezTo>
                    <a:pt x="47657" y="53731"/>
                    <a:pt x="47891" y="53731"/>
                    <a:pt x="48124" y="53731"/>
                  </a:cubicBezTo>
                  <a:cubicBezTo>
                    <a:pt x="48358" y="53848"/>
                    <a:pt x="48533" y="53906"/>
                    <a:pt x="48679" y="53906"/>
                  </a:cubicBezTo>
                  <a:cubicBezTo>
                    <a:pt x="48825" y="53906"/>
                    <a:pt x="48942" y="53848"/>
                    <a:pt x="49059" y="53731"/>
                  </a:cubicBezTo>
                  <a:cubicBezTo>
                    <a:pt x="49292" y="53731"/>
                    <a:pt x="49526" y="53497"/>
                    <a:pt x="49760" y="53264"/>
                  </a:cubicBezTo>
                  <a:cubicBezTo>
                    <a:pt x="53030" y="49292"/>
                    <a:pt x="53264" y="49059"/>
                    <a:pt x="53264" y="49059"/>
                  </a:cubicBezTo>
                  <a:cubicBezTo>
                    <a:pt x="53497" y="49059"/>
                    <a:pt x="53731" y="48825"/>
                    <a:pt x="53965" y="48591"/>
                  </a:cubicBezTo>
                  <a:lnTo>
                    <a:pt x="54899" y="48591"/>
                  </a:lnTo>
                  <a:cubicBezTo>
                    <a:pt x="55133" y="48591"/>
                    <a:pt x="55600" y="48591"/>
                    <a:pt x="55834" y="48825"/>
                  </a:cubicBezTo>
                  <a:cubicBezTo>
                    <a:pt x="58170" y="49759"/>
                    <a:pt x="61908" y="51395"/>
                    <a:pt x="61908" y="51395"/>
                  </a:cubicBezTo>
                  <a:lnTo>
                    <a:pt x="64477" y="52563"/>
                  </a:lnTo>
                  <a:cubicBezTo>
                    <a:pt x="64944" y="52796"/>
                    <a:pt x="65178" y="53264"/>
                    <a:pt x="65178" y="53731"/>
                  </a:cubicBezTo>
                  <a:cubicBezTo>
                    <a:pt x="65178" y="54198"/>
                    <a:pt x="65412" y="54665"/>
                    <a:pt x="65178" y="55366"/>
                  </a:cubicBezTo>
                  <a:cubicBezTo>
                    <a:pt x="64944" y="56534"/>
                    <a:pt x="64711" y="57936"/>
                    <a:pt x="64477" y="58637"/>
                  </a:cubicBezTo>
                  <a:cubicBezTo>
                    <a:pt x="64244" y="59104"/>
                    <a:pt x="63776" y="59571"/>
                    <a:pt x="63543" y="60038"/>
                  </a:cubicBezTo>
                  <a:cubicBezTo>
                    <a:pt x="62842" y="60506"/>
                    <a:pt x="62608" y="60739"/>
                    <a:pt x="61908" y="61206"/>
                  </a:cubicBezTo>
                  <a:cubicBezTo>
                    <a:pt x="61674" y="61440"/>
                    <a:pt x="61440" y="61674"/>
                    <a:pt x="61440" y="61674"/>
                  </a:cubicBezTo>
                  <a:cubicBezTo>
                    <a:pt x="60739" y="61907"/>
                    <a:pt x="60506" y="62141"/>
                    <a:pt x="59805" y="62608"/>
                  </a:cubicBezTo>
                  <a:cubicBezTo>
                    <a:pt x="58637" y="63309"/>
                    <a:pt x="57469" y="63542"/>
                    <a:pt x="56067" y="63542"/>
                  </a:cubicBezTo>
                  <a:cubicBezTo>
                    <a:pt x="55366" y="63542"/>
                    <a:pt x="54432" y="63776"/>
                    <a:pt x="53731" y="63776"/>
                  </a:cubicBezTo>
                  <a:lnTo>
                    <a:pt x="51161" y="63309"/>
                  </a:lnTo>
                  <a:cubicBezTo>
                    <a:pt x="45087" y="61674"/>
                    <a:pt x="39247" y="58637"/>
                    <a:pt x="34341" y="54432"/>
                  </a:cubicBezTo>
                  <a:cubicBezTo>
                    <a:pt x="33407" y="53497"/>
                    <a:pt x="32472" y="52563"/>
                    <a:pt x="31538" y="51628"/>
                  </a:cubicBezTo>
                  <a:cubicBezTo>
                    <a:pt x="27567" y="47657"/>
                    <a:pt x="24763" y="43452"/>
                    <a:pt x="22894" y="39480"/>
                  </a:cubicBezTo>
                  <a:cubicBezTo>
                    <a:pt x="21960" y="37612"/>
                    <a:pt x="21493" y="35509"/>
                    <a:pt x="21493" y="33407"/>
                  </a:cubicBezTo>
                  <a:cubicBezTo>
                    <a:pt x="21493" y="30837"/>
                    <a:pt x="22427" y="28033"/>
                    <a:pt x="23829" y="25931"/>
                  </a:cubicBezTo>
                  <a:cubicBezTo>
                    <a:pt x="24296" y="25697"/>
                    <a:pt x="24530" y="25230"/>
                    <a:pt x="24997" y="24763"/>
                  </a:cubicBezTo>
                  <a:cubicBezTo>
                    <a:pt x="25464" y="24296"/>
                    <a:pt x="25931" y="24062"/>
                    <a:pt x="26398" y="23595"/>
                  </a:cubicBezTo>
                  <a:cubicBezTo>
                    <a:pt x="26866" y="23361"/>
                    <a:pt x="27333" y="23361"/>
                    <a:pt x="28034" y="23361"/>
                  </a:cubicBezTo>
                  <a:cubicBezTo>
                    <a:pt x="28501" y="23128"/>
                    <a:pt x="29202" y="23128"/>
                    <a:pt x="29669" y="23128"/>
                  </a:cubicBezTo>
                  <a:close/>
                  <a:moveTo>
                    <a:pt x="43919" y="0"/>
                  </a:moveTo>
                  <a:cubicBezTo>
                    <a:pt x="19624" y="0"/>
                    <a:pt x="0" y="19623"/>
                    <a:pt x="0" y="43919"/>
                  </a:cubicBezTo>
                  <a:cubicBezTo>
                    <a:pt x="0" y="51628"/>
                    <a:pt x="2103" y="59104"/>
                    <a:pt x="5841" y="65879"/>
                  </a:cubicBezTo>
                  <a:lnTo>
                    <a:pt x="0" y="87605"/>
                  </a:lnTo>
                  <a:lnTo>
                    <a:pt x="21726" y="81764"/>
                  </a:lnTo>
                  <a:cubicBezTo>
                    <a:pt x="28501" y="85502"/>
                    <a:pt x="35977" y="87605"/>
                    <a:pt x="43919" y="87605"/>
                  </a:cubicBezTo>
                  <a:cubicBezTo>
                    <a:pt x="67981" y="87605"/>
                    <a:pt x="87605" y="67981"/>
                    <a:pt x="87605" y="43919"/>
                  </a:cubicBezTo>
                  <a:cubicBezTo>
                    <a:pt x="87605" y="19623"/>
                    <a:pt x="67981" y="0"/>
                    <a:pt x="439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4" name="Google Shape;2144;p109"/>
          <p:cNvGrpSpPr/>
          <p:nvPr/>
        </p:nvGrpSpPr>
        <p:grpSpPr>
          <a:xfrm>
            <a:off x="9144000" y="1961581"/>
            <a:ext cx="1004567" cy="1004567"/>
            <a:chOff x="1190625" y="238125"/>
            <a:chExt cx="5186200" cy="5186200"/>
          </a:xfrm>
        </p:grpSpPr>
        <p:sp>
          <p:nvSpPr>
            <p:cNvPr id="2145" name="Google Shape;2145;p10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09"/>
            <p:cNvSpPr/>
            <p:nvPr/>
          </p:nvSpPr>
          <p:spPr>
            <a:xfrm>
              <a:off x="2498850" y="1698200"/>
              <a:ext cx="2493825" cy="2264050"/>
            </a:xfrm>
            <a:custGeom>
              <a:rect b="b" l="l" r="r" t="t"/>
              <a:pathLst>
                <a:path extrusionOk="0" h="90562" w="99753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7" name="Google Shape;2147;p109"/>
          <p:cNvGrpSpPr/>
          <p:nvPr/>
        </p:nvGrpSpPr>
        <p:grpSpPr>
          <a:xfrm>
            <a:off x="4853168" y="3699522"/>
            <a:ext cx="1004567" cy="1004567"/>
            <a:chOff x="1190625" y="238125"/>
            <a:chExt cx="5186200" cy="5186200"/>
          </a:xfrm>
        </p:grpSpPr>
        <p:sp>
          <p:nvSpPr>
            <p:cNvPr id="2148" name="Google Shape;2148;p10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09"/>
            <p:cNvSpPr/>
            <p:nvPr/>
          </p:nvSpPr>
          <p:spPr>
            <a:xfrm>
              <a:off x="2726600" y="1774100"/>
              <a:ext cx="2190150" cy="2044150"/>
            </a:xfrm>
            <a:custGeom>
              <a:rect b="b" l="l" r="r" t="t"/>
              <a:pathLst>
                <a:path extrusionOk="0" h="81766" w="87606">
                  <a:moveTo>
                    <a:pt x="43686" y="8645"/>
                  </a:moveTo>
                  <a:cubicBezTo>
                    <a:pt x="48592" y="8645"/>
                    <a:pt x="52096" y="10046"/>
                    <a:pt x="54900" y="12616"/>
                  </a:cubicBezTo>
                  <a:cubicBezTo>
                    <a:pt x="57703" y="15186"/>
                    <a:pt x="58871" y="17755"/>
                    <a:pt x="58871" y="21727"/>
                  </a:cubicBezTo>
                  <a:cubicBezTo>
                    <a:pt x="58871" y="24997"/>
                    <a:pt x="58871" y="28502"/>
                    <a:pt x="58638" y="31772"/>
                  </a:cubicBezTo>
                  <a:lnTo>
                    <a:pt x="58638" y="32940"/>
                  </a:lnTo>
                  <a:cubicBezTo>
                    <a:pt x="58404" y="35043"/>
                    <a:pt x="59105" y="37379"/>
                    <a:pt x="60506" y="39014"/>
                  </a:cubicBezTo>
                  <a:cubicBezTo>
                    <a:pt x="60273" y="39481"/>
                    <a:pt x="60273" y="39949"/>
                    <a:pt x="60039" y="40182"/>
                  </a:cubicBezTo>
                  <a:cubicBezTo>
                    <a:pt x="58638" y="43686"/>
                    <a:pt x="59105" y="47191"/>
                    <a:pt x="60506" y="50461"/>
                  </a:cubicBezTo>
                  <a:cubicBezTo>
                    <a:pt x="62375" y="53732"/>
                    <a:pt x="64478" y="57002"/>
                    <a:pt x="67048" y="59806"/>
                  </a:cubicBezTo>
                  <a:cubicBezTo>
                    <a:pt x="67748" y="60740"/>
                    <a:pt x="68683" y="61675"/>
                    <a:pt x="69617" y="62375"/>
                  </a:cubicBezTo>
                  <a:cubicBezTo>
                    <a:pt x="68917" y="63076"/>
                    <a:pt x="68216" y="64011"/>
                    <a:pt x="67748" y="64945"/>
                  </a:cubicBezTo>
                  <a:cubicBezTo>
                    <a:pt x="67133" y="64877"/>
                    <a:pt x="66497" y="64848"/>
                    <a:pt x="65847" y="64848"/>
                  </a:cubicBezTo>
                  <a:cubicBezTo>
                    <a:pt x="64277" y="64848"/>
                    <a:pt x="62626" y="65014"/>
                    <a:pt x="60974" y="65179"/>
                  </a:cubicBezTo>
                  <a:cubicBezTo>
                    <a:pt x="57470" y="65880"/>
                    <a:pt x="55133" y="67281"/>
                    <a:pt x="51162" y="69851"/>
                  </a:cubicBezTo>
                  <a:lnTo>
                    <a:pt x="50228" y="70552"/>
                  </a:lnTo>
                  <a:cubicBezTo>
                    <a:pt x="47658" y="72421"/>
                    <a:pt x="46256" y="72888"/>
                    <a:pt x="43686" y="72888"/>
                  </a:cubicBezTo>
                  <a:cubicBezTo>
                    <a:pt x="40883" y="72888"/>
                    <a:pt x="39949" y="72421"/>
                    <a:pt x="37145" y="70552"/>
                  </a:cubicBezTo>
                  <a:lnTo>
                    <a:pt x="36211" y="69851"/>
                  </a:lnTo>
                  <a:cubicBezTo>
                    <a:pt x="32239" y="67048"/>
                    <a:pt x="30137" y="65880"/>
                    <a:pt x="26399" y="65179"/>
                  </a:cubicBezTo>
                  <a:cubicBezTo>
                    <a:pt x="24912" y="65014"/>
                    <a:pt x="23309" y="64848"/>
                    <a:pt x="21671" y="64848"/>
                  </a:cubicBezTo>
                  <a:cubicBezTo>
                    <a:pt x="20993" y="64848"/>
                    <a:pt x="20309" y="64877"/>
                    <a:pt x="19624" y="64945"/>
                  </a:cubicBezTo>
                  <a:cubicBezTo>
                    <a:pt x="19157" y="64011"/>
                    <a:pt x="18456" y="63076"/>
                    <a:pt x="17755" y="62375"/>
                  </a:cubicBezTo>
                  <a:cubicBezTo>
                    <a:pt x="18690" y="61675"/>
                    <a:pt x="19624" y="60740"/>
                    <a:pt x="20559" y="59572"/>
                  </a:cubicBezTo>
                  <a:cubicBezTo>
                    <a:pt x="23596" y="56301"/>
                    <a:pt x="24997" y="53965"/>
                    <a:pt x="26633" y="50228"/>
                  </a:cubicBezTo>
                  <a:cubicBezTo>
                    <a:pt x="28268" y="47191"/>
                    <a:pt x="28735" y="43686"/>
                    <a:pt x="27334" y="40416"/>
                  </a:cubicBezTo>
                  <a:cubicBezTo>
                    <a:pt x="27100" y="39949"/>
                    <a:pt x="26866" y="39481"/>
                    <a:pt x="26633" y="39014"/>
                  </a:cubicBezTo>
                  <a:cubicBezTo>
                    <a:pt x="28268" y="37379"/>
                    <a:pt x="28969" y="35276"/>
                    <a:pt x="28735" y="32940"/>
                  </a:cubicBezTo>
                  <a:cubicBezTo>
                    <a:pt x="28735" y="30137"/>
                    <a:pt x="28268" y="23829"/>
                    <a:pt x="28268" y="21493"/>
                  </a:cubicBezTo>
                  <a:cubicBezTo>
                    <a:pt x="28268" y="17755"/>
                    <a:pt x="29436" y="15419"/>
                    <a:pt x="32473" y="12382"/>
                  </a:cubicBezTo>
                  <a:cubicBezTo>
                    <a:pt x="35043" y="10046"/>
                    <a:pt x="38547" y="8645"/>
                    <a:pt x="43686" y="8645"/>
                  </a:cubicBezTo>
                  <a:close/>
                  <a:moveTo>
                    <a:pt x="43686" y="1"/>
                  </a:moveTo>
                  <a:cubicBezTo>
                    <a:pt x="35510" y="1"/>
                    <a:pt x="29903" y="2804"/>
                    <a:pt x="26399" y="6308"/>
                  </a:cubicBezTo>
                  <a:cubicBezTo>
                    <a:pt x="22661" y="9813"/>
                    <a:pt x="19624" y="14251"/>
                    <a:pt x="19624" y="21493"/>
                  </a:cubicBezTo>
                  <a:cubicBezTo>
                    <a:pt x="19624" y="24764"/>
                    <a:pt x="20092" y="32707"/>
                    <a:pt x="20092" y="33407"/>
                  </a:cubicBezTo>
                  <a:cubicBezTo>
                    <a:pt x="19624" y="33641"/>
                    <a:pt x="19391" y="33641"/>
                    <a:pt x="18690" y="33641"/>
                  </a:cubicBezTo>
                  <a:cubicBezTo>
                    <a:pt x="15887" y="33641"/>
                    <a:pt x="15186" y="32473"/>
                    <a:pt x="13317" y="32473"/>
                  </a:cubicBezTo>
                  <a:cubicBezTo>
                    <a:pt x="12616" y="32473"/>
                    <a:pt x="11915" y="32473"/>
                    <a:pt x="11214" y="32707"/>
                  </a:cubicBezTo>
                  <a:cubicBezTo>
                    <a:pt x="9579" y="33407"/>
                    <a:pt x="8645" y="35043"/>
                    <a:pt x="8645" y="35977"/>
                  </a:cubicBezTo>
                  <a:cubicBezTo>
                    <a:pt x="8645" y="39248"/>
                    <a:pt x="14018" y="40649"/>
                    <a:pt x="14485" y="40883"/>
                  </a:cubicBezTo>
                  <a:cubicBezTo>
                    <a:pt x="16120" y="41350"/>
                    <a:pt x="18690" y="42051"/>
                    <a:pt x="19157" y="43686"/>
                  </a:cubicBezTo>
                  <a:cubicBezTo>
                    <a:pt x="19624" y="44387"/>
                    <a:pt x="19391" y="45322"/>
                    <a:pt x="18924" y="46490"/>
                  </a:cubicBezTo>
                  <a:cubicBezTo>
                    <a:pt x="18223" y="47891"/>
                    <a:pt x="13317" y="58871"/>
                    <a:pt x="1636" y="60974"/>
                  </a:cubicBezTo>
                  <a:cubicBezTo>
                    <a:pt x="468" y="61207"/>
                    <a:pt x="1" y="62142"/>
                    <a:pt x="1" y="63076"/>
                  </a:cubicBezTo>
                  <a:cubicBezTo>
                    <a:pt x="1" y="64478"/>
                    <a:pt x="1403" y="65880"/>
                    <a:pt x="3038" y="66580"/>
                  </a:cubicBezTo>
                  <a:cubicBezTo>
                    <a:pt x="4907" y="67281"/>
                    <a:pt x="7944" y="68216"/>
                    <a:pt x="11682" y="68683"/>
                  </a:cubicBezTo>
                  <a:cubicBezTo>
                    <a:pt x="11915" y="69150"/>
                    <a:pt x="12382" y="71953"/>
                    <a:pt x="12616" y="72654"/>
                  </a:cubicBezTo>
                  <a:cubicBezTo>
                    <a:pt x="12983" y="74000"/>
                    <a:pt x="13927" y="74321"/>
                    <a:pt x="14877" y="74321"/>
                  </a:cubicBezTo>
                  <a:cubicBezTo>
                    <a:pt x="15741" y="74321"/>
                    <a:pt x="16610" y="74056"/>
                    <a:pt x="17055" y="74056"/>
                  </a:cubicBezTo>
                  <a:cubicBezTo>
                    <a:pt x="17734" y="74056"/>
                    <a:pt x="19526" y="73562"/>
                    <a:pt x="21980" y="73562"/>
                  </a:cubicBezTo>
                  <a:cubicBezTo>
                    <a:pt x="22901" y="73562"/>
                    <a:pt x="23914" y="73631"/>
                    <a:pt x="24997" y="73822"/>
                  </a:cubicBezTo>
                  <a:cubicBezTo>
                    <a:pt x="27100" y="74290"/>
                    <a:pt x="28969" y="75458"/>
                    <a:pt x="31071" y="76859"/>
                  </a:cubicBezTo>
                  <a:cubicBezTo>
                    <a:pt x="34108" y="79195"/>
                    <a:pt x="37379" y="81765"/>
                    <a:pt x="43686" y="81765"/>
                  </a:cubicBezTo>
                  <a:cubicBezTo>
                    <a:pt x="49994" y="81765"/>
                    <a:pt x="53265" y="79195"/>
                    <a:pt x="56301" y="76859"/>
                  </a:cubicBezTo>
                  <a:cubicBezTo>
                    <a:pt x="58404" y="75458"/>
                    <a:pt x="60273" y="74290"/>
                    <a:pt x="62375" y="73822"/>
                  </a:cubicBezTo>
                  <a:cubicBezTo>
                    <a:pt x="63446" y="73644"/>
                    <a:pt x="64483" y="73568"/>
                    <a:pt x="65499" y="73568"/>
                  </a:cubicBezTo>
                  <a:cubicBezTo>
                    <a:pt x="67142" y="73568"/>
                    <a:pt x="68730" y="73767"/>
                    <a:pt x="70318" y="74056"/>
                  </a:cubicBezTo>
                  <a:cubicBezTo>
                    <a:pt x="70714" y="74155"/>
                    <a:pt x="71446" y="74338"/>
                    <a:pt x="72212" y="74338"/>
                  </a:cubicBezTo>
                  <a:cubicBezTo>
                    <a:pt x="73252" y="74338"/>
                    <a:pt x="74353" y="74000"/>
                    <a:pt x="74757" y="72654"/>
                  </a:cubicBezTo>
                  <a:cubicBezTo>
                    <a:pt x="75224" y="70785"/>
                    <a:pt x="75458" y="69150"/>
                    <a:pt x="75691" y="68683"/>
                  </a:cubicBezTo>
                  <a:cubicBezTo>
                    <a:pt x="79429" y="68216"/>
                    <a:pt x="82466" y="67515"/>
                    <a:pt x="84335" y="66580"/>
                  </a:cubicBezTo>
                  <a:cubicBezTo>
                    <a:pt x="85970" y="65880"/>
                    <a:pt x="87605" y="64478"/>
                    <a:pt x="87605" y="63076"/>
                  </a:cubicBezTo>
                  <a:cubicBezTo>
                    <a:pt x="87605" y="62142"/>
                    <a:pt x="86905" y="61207"/>
                    <a:pt x="85737" y="60974"/>
                  </a:cubicBezTo>
                  <a:cubicBezTo>
                    <a:pt x="74056" y="59105"/>
                    <a:pt x="68449" y="46723"/>
                    <a:pt x="68449" y="46490"/>
                  </a:cubicBezTo>
                  <a:cubicBezTo>
                    <a:pt x="67982" y="45322"/>
                    <a:pt x="67748" y="44387"/>
                    <a:pt x="68216" y="43686"/>
                  </a:cubicBezTo>
                  <a:cubicBezTo>
                    <a:pt x="68683" y="42051"/>
                    <a:pt x="71253" y="41350"/>
                    <a:pt x="72888" y="40883"/>
                  </a:cubicBezTo>
                  <a:cubicBezTo>
                    <a:pt x="74990" y="40182"/>
                    <a:pt x="78728" y="38781"/>
                    <a:pt x="78728" y="35977"/>
                  </a:cubicBezTo>
                  <a:cubicBezTo>
                    <a:pt x="78728" y="34809"/>
                    <a:pt x="77327" y="32473"/>
                    <a:pt x="74290" y="32473"/>
                  </a:cubicBezTo>
                  <a:cubicBezTo>
                    <a:pt x="71253" y="32473"/>
                    <a:pt x="71253" y="33641"/>
                    <a:pt x="68449" y="33641"/>
                  </a:cubicBezTo>
                  <a:cubicBezTo>
                    <a:pt x="67982" y="33641"/>
                    <a:pt x="67748" y="33641"/>
                    <a:pt x="67281" y="33407"/>
                  </a:cubicBezTo>
                  <a:cubicBezTo>
                    <a:pt x="67281" y="32940"/>
                    <a:pt x="67748" y="28502"/>
                    <a:pt x="67748" y="21727"/>
                  </a:cubicBezTo>
                  <a:cubicBezTo>
                    <a:pt x="67748" y="14719"/>
                    <a:pt x="64945" y="9813"/>
                    <a:pt x="60974" y="6308"/>
                  </a:cubicBezTo>
                  <a:cubicBezTo>
                    <a:pt x="57002" y="2804"/>
                    <a:pt x="51629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0" name="Google Shape;2150;p109"/>
          <p:cNvGrpSpPr/>
          <p:nvPr/>
        </p:nvGrpSpPr>
        <p:grpSpPr>
          <a:xfrm>
            <a:off x="3410241" y="3699522"/>
            <a:ext cx="1004567" cy="1004567"/>
            <a:chOff x="1190625" y="238125"/>
            <a:chExt cx="5186200" cy="5186200"/>
          </a:xfrm>
        </p:grpSpPr>
        <p:sp>
          <p:nvSpPr>
            <p:cNvPr id="2151" name="Google Shape;2151;p10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09"/>
            <p:cNvSpPr/>
            <p:nvPr/>
          </p:nvSpPr>
          <p:spPr>
            <a:xfrm>
              <a:off x="2709100" y="1698400"/>
              <a:ext cx="2289425" cy="2263025"/>
            </a:xfrm>
            <a:custGeom>
              <a:rect b="b" l="l" r="r" t="t"/>
              <a:pathLst>
                <a:path extrusionOk="0" h="90521" w="91577">
                  <a:moveTo>
                    <a:pt x="45321" y="17046"/>
                  </a:moveTo>
                  <a:cubicBezTo>
                    <a:pt x="54665" y="17046"/>
                    <a:pt x="65645" y="22185"/>
                    <a:pt x="65645" y="29194"/>
                  </a:cubicBezTo>
                  <a:cubicBezTo>
                    <a:pt x="65645" y="31997"/>
                    <a:pt x="63075" y="33866"/>
                    <a:pt x="60038" y="33866"/>
                  </a:cubicBezTo>
                  <a:cubicBezTo>
                    <a:pt x="54665" y="33866"/>
                    <a:pt x="55600" y="26157"/>
                    <a:pt x="44386" y="26157"/>
                  </a:cubicBezTo>
                  <a:cubicBezTo>
                    <a:pt x="38780" y="26157"/>
                    <a:pt x="35743" y="28493"/>
                    <a:pt x="35743" y="32230"/>
                  </a:cubicBezTo>
                  <a:cubicBezTo>
                    <a:pt x="35743" y="35735"/>
                    <a:pt x="40181" y="36903"/>
                    <a:pt x="43919" y="37837"/>
                  </a:cubicBezTo>
                  <a:lnTo>
                    <a:pt x="53731" y="39940"/>
                  </a:lnTo>
                  <a:cubicBezTo>
                    <a:pt x="64711" y="42509"/>
                    <a:pt x="67514" y="48817"/>
                    <a:pt x="67514" y="54891"/>
                  </a:cubicBezTo>
                  <a:cubicBezTo>
                    <a:pt x="67514" y="64235"/>
                    <a:pt x="60272" y="71244"/>
                    <a:pt x="46022" y="71244"/>
                  </a:cubicBezTo>
                  <a:cubicBezTo>
                    <a:pt x="30837" y="71244"/>
                    <a:pt x="24062" y="63768"/>
                    <a:pt x="24062" y="58161"/>
                  </a:cubicBezTo>
                  <a:cubicBezTo>
                    <a:pt x="24062" y="55124"/>
                    <a:pt x="26165" y="53256"/>
                    <a:pt x="29202" y="53256"/>
                  </a:cubicBezTo>
                  <a:cubicBezTo>
                    <a:pt x="35743" y="53256"/>
                    <a:pt x="33874" y="62600"/>
                    <a:pt x="46022" y="62600"/>
                  </a:cubicBezTo>
                  <a:cubicBezTo>
                    <a:pt x="52329" y="62600"/>
                    <a:pt x="55833" y="59096"/>
                    <a:pt x="55833" y="55825"/>
                  </a:cubicBezTo>
                  <a:cubicBezTo>
                    <a:pt x="55833" y="53723"/>
                    <a:pt x="54665" y="51387"/>
                    <a:pt x="50694" y="50452"/>
                  </a:cubicBezTo>
                  <a:lnTo>
                    <a:pt x="37144" y="46948"/>
                  </a:lnTo>
                  <a:cubicBezTo>
                    <a:pt x="26165" y="44145"/>
                    <a:pt x="24296" y="38304"/>
                    <a:pt x="24296" y="32931"/>
                  </a:cubicBezTo>
                  <a:cubicBezTo>
                    <a:pt x="24296" y="21251"/>
                    <a:pt x="35042" y="17046"/>
                    <a:pt x="45321" y="17046"/>
                  </a:cubicBezTo>
                  <a:close/>
                  <a:moveTo>
                    <a:pt x="26632" y="0"/>
                  </a:moveTo>
                  <a:cubicBezTo>
                    <a:pt x="25452" y="0"/>
                    <a:pt x="24279" y="75"/>
                    <a:pt x="23128" y="226"/>
                  </a:cubicBezTo>
                  <a:cubicBezTo>
                    <a:pt x="17521" y="1160"/>
                    <a:pt x="12382" y="3730"/>
                    <a:pt x="8410" y="7701"/>
                  </a:cubicBezTo>
                  <a:cubicBezTo>
                    <a:pt x="4439" y="11673"/>
                    <a:pt x="1635" y="16812"/>
                    <a:pt x="935" y="22419"/>
                  </a:cubicBezTo>
                  <a:cubicBezTo>
                    <a:pt x="0" y="28025"/>
                    <a:pt x="935" y="33632"/>
                    <a:pt x="3504" y="38772"/>
                  </a:cubicBezTo>
                  <a:cubicBezTo>
                    <a:pt x="2570" y="45313"/>
                    <a:pt x="3037" y="52087"/>
                    <a:pt x="5140" y="58629"/>
                  </a:cubicBezTo>
                  <a:cubicBezTo>
                    <a:pt x="7242" y="64936"/>
                    <a:pt x="10746" y="70776"/>
                    <a:pt x="15652" y="75449"/>
                  </a:cubicBezTo>
                  <a:cubicBezTo>
                    <a:pt x="20324" y="80355"/>
                    <a:pt x="26165" y="83859"/>
                    <a:pt x="32472" y="85961"/>
                  </a:cubicBezTo>
                  <a:cubicBezTo>
                    <a:pt x="36890" y="87381"/>
                    <a:pt x="41415" y="88055"/>
                    <a:pt x="45903" y="88055"/>
                  </a:cubicBezTo>
                  <a:cubicBezTo>
                    <a:pt x="48059" y="88055"/>
                    <a:pt x="50206" y="87900"/>
                    <a:pt x="52329" y="87597"/>
                  </a:cubicBezTo>
                  <a:cubicBezTo>
                    <a:pt x="56163" y="89513"/>
                    <a:pt x="60257" y="90520"/>
                    <a:pt x="64417" y="90520"/>
                  </a:cubicBezTo>
                  <a:cubicBezTo>
                    <a:pt x="65834" y="90520"/>
                    <a:pt x="67258" y="90404"/>
                    <a:pt x="68682" y="90166"/>
                  </a:cubicBezTo>
                  <a:cubicBezTo>
                    <a:pt x="74289" y="89465"/>
                    <a:pt x="79428" y="86662"/>
                    <a:pt x="83400" y="82691"/>
                  </a:cubicBezTo>
                  <a:cubicBezTo>
                    <a:pt x="87371" y="78719"/>
                    <a:pt x="89941" y="73580"/>
                    <a:pt x="90875" y="67973"/>
                  </a:cubicBezTo>
                  <a:cubicBezTo>
                    <a:pt x="91576" y="62600"/>
                    <a:pt x="90642" y="56760"/>
                    <a:pt x="88072" y="51854"/>
                  </a:cubicBezTo>
                  <a:cubicBezTo>
                    <a:pt x="89006" y="45079"/>
                    <a:pt x="88539" y="38304"/>
                    <a:pt x="86437" y="31997"/>
                  </a:cubicBezTo>
                  <a:cubicBezTo>
                    <a:pt x="84334" y="25689"/>
                    <a:pt x="80830" y="19849"/>
                    <a:pt x="76158" y="14943"/>
                  </a:cubicBezTo>
                  <a:cubicBezTo>
                    <a:pt x="71252" y="10271"/>
                    <a:pt x="65412" y="6767"/>
                    <a:pt x="59104" y="4664"/>
                  </a:cubicBezTo>
                  <a:cubicBezTo>
                    <a:pt x="54844" y="3244"/>
                    <a:pt x="50370" y="2570"/>
                    <a:pt x="45827" y="2570"/>
                  </a:cubicBezTo>
                  <a:cubicBezTo>
                    <a:pt x="43645" y="2570"/>
                    <a:pt x="41446" y="2726"/>
                    <a:pt x="39247" y="3029"/>
                  </a:cubicBezTo>
                  <a:cubicBezTo>
                    <a:pt x="35392" y="1010"/>
                    <a:pt x="30961" y="0"/>
                    <a:pt x="266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3" name="Google Shape;2153;p109"/>
          <p:cNvGrpSpPr/>
          <p:nvPr/>
        </p:nvGrpSpPr>
        <p:grpSpPr>
          <a:xfrm>
            <a:off x="1967313" y="3699522"/>
            <a:ext cx="1004567" cy="1004567"/>
            <a:chOff x="1190625" y="238125"/>
            <a:chExt cx="5186200" cy="5186200"/>
          </a:xfrm>
        </p:grpSpPr>
        <p:sp>
          <p:nvSpPr>
            <p:cNvPr id="2154" name="Google Shape;2154;p10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09"/>
            <p:cNvSpPr/>
            <p:nvPr/>
          </p:nvSpPr>
          <p:spPr>
            <a:xfrm>
              <a:off x="2726600" y="1698200"/>
              <a:ext cx="2190150" cy="2190125"/>
            </a:xfrm>
            <a:custGeom>
              <a:rect b="b" l="l" r="r" t="t"/>
              <a:pathLst>
                <a:path extrusionOk="0" h="87605" w="87606">
                  <a:moveTo>
                    <a:pt x="32006" y="0"/>
                  </a:moveTo>
                  <a:cubicBezTo>
                    <a:pt x="26866" y="0"/>
                    <a:pt x="22895" y="4205"/>
                    <a:pt x="22895" y="9111"/>
                  </a:cubicBezTo>
                  <a:cubicBezTo>
                    <a:pt x="22895" y="11681"/>
                    <a:pt x="23829" y="14017"/>
                    <a:pt x="25465" y="15652"/>
                  </a:cubicBezTo>
                  <a:cubicBezTo>
                    <a:pt x="27334" y="17287"/>
                    <a:pt x="29436" y="18222"/>
                    <a:pt x="32006" y="18222"/>
                  </a:cubicBezTo>
                  <a:lnTo>
                    <a:pt x="41117" y="18222"/>
                  </a:lnTo>
                  <a:lnTo>
                    <a:pt x="41117" y="9111"/>
                  </a:lnTo>
                  <a:cubicBezTo>
                    <a:pt x="41117" y="4205"/>
                    <a:pt x="36912" y="0"/>
                    <a:pt x="32006" y="0"/>
                  </a:cubicBezTo>
                  <a:close/>
                  <a:moveTo>
                    <a:pt x="9112" y="22894"/>
                  </a:moveTo>
                  <a:cubicBezTo>
                    <a:pt x="3972" y="22894"/>
                    <a:pt x="1" y="27099"/>
                    <a:pt x="1" y="32005"/>
                  </a:cubicBezTo>
                  <a:cubicBezTo>
                    <a:pt x="1" y="34575"/>
                    <a:pt x="935" y="36911"/>
                    <a:pt x="2571" y="38546"/>
                  </a:cubicBezTo>
                  <a:cubicBezTo>
                    <a:pt x="4206" y="40181"/>
                    <a:pt x="6542" y="41349"/>
                    <a:pt x="9112" y="41349"/>
                  </a:cubicBezTo>
                  <a:lnTo>
                    <a:pt x="32006" y="41349"/>
                  </a:lnTo>
                  <a:cubicBezTo>
                    <a:pt x="34342" y="41349"/>
                    <a:pt x="36678" y="40181"/>
                    <a:pt x="38547" y="38546"/>
                  </a:cubicBezTo>
                  <a:cubicBezTo>
                    <a:pt x="40182" y="36911"/>
                    <a:pt x="41117" y="34575"/>
                    <a:pt x="41117" y="32005"/>
                  </a:cubicBezTo>
                  <a:cubicBezTo>
                    <a:pt x="41117" y="27099"/>
                    <a:pt x="36912" y="22894"/>
                    <a:pt x="32006" y="22894"/>
                  </a:cubicBezTo>
                  <a:close/>
                  <a:moveTo>
                    <a:pt x="55367" y="0"/>
                  </a:moveTo>
                  <a:cubicBezTo>
                    <a:pt x="50461" y="0"/>
                    <a:pt x="46256" y="4205"/>
                    <a:pt x="46256" y="9111"/>
                  </a:cubicBezTo>
                  <a:lnTo>
                    <a:pt x="46256" y="32005"/>
                  </a:lnTo>
                  <a:cubicBezTo>
                    <a:pt x="46256" y="34575"/>
                    <a:pt x="47191" y="36911"/>
                    <a:pt x="48826" y="38546"/>
                  </a:cubicBezTo>
                  <a:cubicBezTo>
                    <a:pt x="50695" y="40181"/>
                    <a:pt x="53031" y="41349"/>
                    <a:pt x="55367" y="41349"/>
                  </a:cubicBezTo>
                  <a:cubicBezTo>
                    <a:pt x="57703" y="41349"/>
                    <a:pt x="60039" y="40181"/>
                    <a:pt x="61908" y="38546"/>
                  </a:cubicBezTo>
                  <a:cubicBezTo>
                    <a:pt x="63543" y="36911"/>
                    <a:pt x="64478" y="34575"/>
                    <a:pt x="64478" y="32005"/>
                  </a:cubicBezTo>
                  <a:lnTo>
                    <a:pt x="64478" y="9111"/>
                  </a:lnTo>
                  <a:cubicBezTo>
                    <a:pt x="64478" y="4205"/>
                    <a:pt x="60506" y="0"/>
                    <a:pt x="55367" y="0"/>
                  </a:cubicBezTo>
                  <a:close/>
                  <a:moveTo>
                    <a:pt x="78261" y="22894"/>
                  </a:moveTo>
                  <a:cubicBezTo>
                    <a:pt x="73355" y="22894"/>
                    <a:pt x="69150" y="27099"/>
                    <a:pt x="69150" y="32005"/>
                  </a:cubicBezTo>
                  <a:lnTo>
                    <a:pt x="69150" y="41349"/>
                  </a:lnTo>
                  <a:lnTo>
                    <a:pt x="78261" y="41349"/>
                  </a:lnTo>
                  <a:cubicBezTo>
                    <a:pt x="80831" y="41349"/>
                    <a:pt x="83167" y="40181"/>
                    <a:pt x="84802" y="38546"/>
                  </a:cubicBezTo>
                  <a:cubicBezTo>
                    <a:pt x="86437" y="36911"/>
                    <a:pt x="87372" y="34575"/>
                    <a:pt x="87605" y="32005"/>
                  </a:cubicBezTo>
                  <a:cubicBezTo>
                    <a:pt x="87605" y="27099"/>
                    <a:pt x="83400" y="22894"/>
                    <a:pt x="78261" y="22894"/>
                  </a:cubicBezTo>
                  <a:close/>
                  <a:moveTo>
                    <a:pt x="9112" y="46255"/>
                  </a:moveTo>
                  <a:cubicBezTo>
                    <a:pt x="3972" y="46255"/>
                    <a:pt x="1" y="50460"/>
                    <a:pt x="1" y="55600"/>
                  </a:cubicBezTo>
                  <a:cubicBezTo>
                    <a:pt x="1" y="57936"/>
                    <a:pt x="935" y="60272"/>
                    <a:pt x="2571" y="61907"/>
                  </a:cubicBezTo>
                  <a:cubicBezTo>
                    <a:pt x="4206" y="63776"/>
                    <a:pt x="6542" y="64711"/>
                    <a:pt x="9112" y="64711"/>
                  </a:cubicBezTo>
                  <a:cubicBezTo>
                    <a:pt x="11448" y="64711"/>
                    <a:pt x="13784" y="63776"/>
                    <a:pt x="15419" y="61907"/>
                  </a:cubicBezTo>
                  <a:cubicBezTo>
                    <a:pt x="17288" y="60272"/>
                    <a:pt x="18223" y="57936"/>
                    <a:pt x="18223" y="55600"/>
                  </a:cubicBezTo>
                  <a:lnTo>
                    <a:pt x="18223" y="46255"/>
                  </a:lnTo>
                  <a:close/>
                  <a:moveTo>
                    <a:pt x="55367" y="46255"/>
                  </a:moveTo>
                  <a:cubicBezTo>
                    <a:pt x="50461" y="46255"/>
                    <a:pt x="46256" y="50460"/>
                    <a:pt x="46256" y="55600"/>
                  </a:cubicBezTo>
                  <a:cubicBezTo>
                    <a:pt x="46256" y="57936"/>
                    <a:pt x="47191" y="60272"/>
                    <a:pt x="48826" y="61907"/>
                  </a:cubicBezTo>
                  <a:cubicBezTo>
                    <a:pt x="50695" y="63776"/>
                    <a:pt x="53031" y="64711"/>
                    <a:pt x="55367" y="64711"/>
                  </a:cubicBezTo>
                  <a:lnTo>
                    <a:pt x="78261" y="64711"/>
                  </a:lnTo>
                  <a:cubicBezTo>
                    <a:pt x="80831" y="64711"/>
                    <a:pt x="83167" y="63776"/>
                    <a:pt x="84802" y="61907"/>
                  </a:cubicBezTo>
                  <a:cubicBezTo>
                    <a:pt x="86437" y="60272"/>
                    <a:pt x="87372" y="57936"/>
                    <a:pt x="87605" y="55600"/>
                  </a:cubicBezTo>
                  <a:cubicBezTo>
                    <a:pt x="87605" y="50460"/>
                    <a:pt x="83400" y="46255"/>
                    <a:pt x="78261" y="46255"/>
                  </a:cubicBezTo>
                  <a:close/>
                  <a:moveTo>
                    <a:pt x="32006" y="46255"/>
                  </a:moveTo>
                  <a:cubicBezTo>
                    <a:pt x="26866" y="46255"/>
                    <a:pt x="22895" y="50460"/>
                    <a:pt x="22895" y="55600"/>
                  </a:cubicBezTo>
                  <a:lnTo>
                    <a:pt x="22895" y="78494"/>
                  </a:lnTo>
                  <a:cubicBezTo>
                    <a:pt x="22895" y="80830"/>
                    <a:pt x="23829" y="83166"/>
                    <a:pt x="25465" y="84801"/>
                  </a:cubicBezTo>
                  <a:cubicBezTo>
                    <a:pt x="27334" y="86670"/>
                    <a:pt x="29436" y="87605"/>
                    <a:pt x="32006" y="87605"/>
                  </a:cubicBezTo>
                  <a:cubicBezTo>
                    <a:pt x="34342" y="87605"/>
                    <a:pt x="36678" y="86670"/>
                    <a:pt x="38547" y="84801"/>
                  </a:cubicBezTo>
                  <a:cubicBezTo>
                    <a:pt x="40182" y="83166"/>
                    <a:pt x="41117" y="80830"/>
                    <a:pt x="41117" y="78494"/>
                  </a:cubicBezTo>
                  <a:lnTo>
                    <a:pt x="41117" y="55600"/>
                  </a:lnTo>
                  <a:cubicBezTo>
                    <a:pt x="41117" y="50460"/>
                    <a:pt x="36912" y="46255"/>
                    <a:pt x="32006" y="46255"/>
                  </a:cubicBezTo>
                  <a:close/>
                  <a:moveTo>
                    <a:pt x="46256" y="69383"/>
                  </a:moveTo>
                  <a:lnTo>
                    <a:pt x="46256" y="78494"/>
                  </a:lnTo>
                  <a:cubicBezTo>
                    <a:pt x="46256" y="80830"/>
                    <a:pt x="47191" y="83166"/>
                    <a:pt x="48826" y="84801"/>
                  </a:cubicBezTo>
                  <a:cubicBezTo>
                    <a:pt x="50695" y="86670"/>
                    <a:pt x="53031" y="87605"/>
                    <a:pt x="55367" y="87605"/>
                  </a:cubicBezTo>
                  <a:cubicBezTo>
                    <a:pt x="57703" y="87605"/>
                    <a:pt x="60039" y="86670"/>
                    <a:pt x="61908" y="84801"/>
                  </a:cubicBezTo>
                  <a:cubicBezTo>
                    <a:pt x="63543" y="83166"/>
                    <a:pt x="64478" y="80830"/>
                    <a:pt x="64478" y="78494"/>
                  </a:cubicBezTo>
                  <a:cubicBezTo>
                    <a:pt x="64478" y="73354"/>
                    <a:pt x="60506" y="69383"/>
                    <a:pt x="55367" y="69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6" name="Google Shape;2156;p109"/>
          <p:cNvGrpSpPr/>
          <p:nvPr/>
        </p:nvGrpSpPr>
        <p:grpSpPr>
          <a:xfrm>
            <a:off x="558000" y="5437463"/>
            <a:ext cx="1004567" cy="1004567"/>
            <a:chOff x="1190625" y="238125"/>
            <a:chExt cx="5186200" cy="5186200"/>
          </a:xfrm>
        </p:grpSpPr>
        <p:sp>
          <p:nvSpPr>
            <p:cNvPr id="2157" name="Google Shape;2157;p10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09"/>
            <p:cNvSpPr/>
            <p:nvPr/>
          </p:nvSpPr>
          <p:spPr>
            <a:xfrm>
              <a:off x="2545550" y="1624625"/>
              <a:ext cx="2441275" cy="2409700"/>
            </a:xfrm>
            <a:custGeom>
              <a:rect b="b" l="l" r="r" t="t"/>
              <a:pathLst>
                <a:path extrusionOk="0" h="96388" w="97651">
                  <a:moveTo>
                    <a:pt x="49947" y="1"/>
                  </a:moveTo>
                  <a:cubicBezTo>
                    <a:pt x="40467" y="1"/>
                    <a:pt x="31008" y="2660"/>
                    <a:pt x="23129" y="7849"/>
                  </a:cubicBezTo>
                  <a:cubicBezTo>
                    <a:pt x="13317" y="14390"/>
                    <a:pt x="6309" y="23968"/>
                    <a:pt x="3038" y="35181"/>
                  </a:cubicBezTo>
                  <a:cubicBezTo>
                    <a:pt x="1" y="46395"/>
                    <a:pt x="935" y="58309"/>
                    <a:pt x="5841" y="68822"/>
                  </a:cubicBezTo>
                  <a:cubicBezTo>
                    <a:pt x="10981" y="79334"/>
                    <a:pt x="19624" y="87744"/>
                    <a:pt x="30137" y="92416"/>
                  </a:cubicBezTo>
                  <a:cubicBezTo>
                    <a:pt x="29903" y="88679"/>
                    <a:pt x="30137" y="84941"/>
                    <a:pt x="31071" y="81437"/>
                  </a:cubicBezTo>
                  <a:cubicBezTo>
                    <a:pt x="31772" y="77232"/>
                    <a:pt x="37145" y="55038"/>
                    <a:pt x="37145" y="55038"/>
                  </a:cubicBezTo>
                  <a:cubicBezTo>
                    <a:pt x="36211" y="52702"/>
                    <a:pt x="35510" y="50133"/>
                    <a:pt x="35744" y="47329"/>
                  </a:cubicBezTo>
                  <a:cubicBezTo>
                    <a:pt x="35744" y="40321"/>
                    <a:pt x="39715" y="34948"/>
                    <a:pt x="44855" y="34948"/>
                  </a:cubicBezTo>
                  <a:cubicBezTo>
                    <a:pt x="45789" y="34948"/>
                    <a:pt x="46723" y="35181"/>
                    <a:pt x="47658" y="35415"/>
                  </a:cubicBezTo>
                  <a:cubicBezTo>
                    <a:pt x="48359" y="35882"/>
                    <a:pt x="49293" y="36350"/>
                    <a:pt x="49760" y="37050"/>
                  </a:cubicBezTo>
                  <a:cubicBezTo>
                    <a:pt x="50461" y="37751"/>
                    <a:pt x="50928" y="38686"/>
                    <a:pt x="51162" y="39386"/>
                  </a:cubicBezTo>
                  <a:cubicBezTo>
                    <a:pt x="51396" y="40321"/>
                    <a:pt x="51396" y="41255"/>
                    <a:pt x="51396" y="42190"/>
                  </a:cubicBezTo>
                  <a:cubicBezTo>
                    <a:pt x="51396" y="46628"/>
                    <a:pt x="48592" y="53170"/>
                    <a:pt x="47191" y="59244"/>
                  </a:cubicBezTo>
                  <a:cubicBezTo>
                    <a:pt x="46957" y="60412"/>
                    <a:pt x="46723" y="61580"/>
                    <a:pt x="47191" y="62748"/>
                  </a:cubicBezTo>
                  <a:cubicBezTo>
                    <a:pt x="47424" y="63916"/>
                    <a:pt x="47891" y="64850"/>
                    <a:pt x="48592" y="65785"/>
                  </a:cubicBezTo>
                  <a:cubicBezTo>
                    <a:pt x="49293" y="66719"/>
                    <a:pt x="50228" y="67420"/>
                    <a:pt x="51396" y="67887"/>
                  </a:cubicBezTo>
                  <a:cubicBezTo>
                    <a:pt x="52330" y="68354"/>
                    <a:pt x="53498" y="68588"/>
                    <a:pt x="54666" y="68588"/>
                  </a:cubicBezTo>
                  <a:cubicBezTo>
                    <a:pt x="63777" y="68588"/>
                    <a:pt x="70085" y="56907"/>
                    <a:pt x="70085" y="42891"/>
                  </a:cubicBezTo>
                  <a:cubicBezTo>
                    <a:pt x="70085" y="32378"/>
                    <a:pt x="63076" y="24435"/>
                    <a:pt x="49994" y="24435"/>
                  </a:cubicBezTo>
                  <a:cubicBezTo>
                    <a:pt x="49595" y="24405"/>
                    <a:pt x="49195" y="24390"/>
                    <a:pt x="48796" y="24390"/>
                  </a:cubicBezTo>
                  <a:cubicBezTo>
                    <a:pt x="46158" y="24390"/>
                    <a:pt x="43521" y="25025"/>
                    <a:pt x="40883" y="25837"/>
                  </a:cubicBezTo>
                  <a:cubicBezTo>
                    <a:pt x="38080" y="27005"/>
                    <a:pt x="35510" y="28640"/>
                    <a:pt x="33174" y="30976"/>
                  </a:cubicBezTo>
                  <a:cubicBezTo>
                    <a:pt x="31071" y="33079"/>
                    <a:pt x="29203" y="35649"/>
                    <a:pt x="28034" y="38452"/>
                  </a:cubicBezTo>
                  <a:cubicBezTo>
                    <a:pt x="26866" y="41255"/>
                    <a:pt x="26166" y="44526"/>
                    <a:pt x="26399" y="47563"/>
                  </a:cubicBezTo>
                  <a:cubicBezTo>
                    <a:pt x="26166" y="51067"/>
                    <a:pt x="27334" y="54338"/>
                    <a:pt x="29436" y="56907"/>
                  </a:cubicBezTo>
                  <a:cubicBezTo>
                    <a:pt x="29903" y="57375"/>
                    <a:pt x="30137" y="57842"/>
                    <a:pt x="30137" y="58309"/>
                  </a:cubicBezTo>
                  <a:cubicBezTo>
                    <a:pt x="30371" y="58776"/>
                    <a:pt x="30371" y="59244"/>
                    <a:pt x="30137" y="59711"/>
                  </a:cubicBezTo>
                  <a:cubicBezTo>
                    <a:pt x="29903" y="60645"/>
                    <a:pt x="29436" y="62748"/>
                    <a:pt x="29203" y="63449"/>
                  </a:cubicBezTo>
                  <a:cubicBezTo>
                    <a:pt x="29203" y="63682"/>
                    <a:pt x="28969" y="63916"/>
                    <a:pt x="28969" y="64149"/>
                  </a:cubicBezTo>
                  <a:cubicBezTo>
                    <a:pt x="28735" y="64383"/>
                    <a:pt x="28502" y="64617"/>
                    <a:pt x="28268" y="64617"/>
                  </a:cubicBezTo>
                  <a:cubicBezTo>
                    <a:pt x="28034" y="64850"/>
                    <a:pt x="27801" y="64850"/>
                    <a:pt x="27567" y="64850"/>
                  </a:cubicBezTo>
                  <a:cubicBezTo>
                    <a:pt x="27334" y="64850"/>
                    <a:pt x="26866" y="64850"/>
                    <a:pt x="26633" y="64617"/>
                  </a:cubicBezTo>
                  <a:cubicBezTo>
                    <a:pt x="20092" y="62047"/>
                    <a:pt x="16821" y="54571"/>
                    <a:pt x="16821" y="46395"/>
                  </a:cubicBezTo>
                  <a:cubicBezTo>
                    <a:pt x="16821" y="32612"/>
                    <a:pt x="28502" y="16259"/>
                    <a:pt x="51396" y="16259"/>
                  </a:cubicBezTo>
                  <a:cubicBezTo>
                    <a:pt x="69617" y="16259"/>
                    <a:pt x="81765" y="29575"/>
                    <a:pt x="81765" y="43825"/>
                  </a:cubicBezTo>
                  <a:cubicBezTo>
                    <a:pt x="81765" y="62748"/>
                    <a:pt x="71253" y="76764"/>
                    <a:pt x="55834" y="76764"/>
                  </a:cubicBezTo>
                  <a:cubicBezTo>
                    <a:pt x="55527" y="76795"/>
                    <a:pt x="55220" y="76810"/>
                    <a:pt x="54913" y="76810"/>
                  </a:cubicBezTo>
                  <a:cubicBezTo>
                    <a:pt x="52888" y="76810"/>
                    <a:pt x="50886" y="76174"/>
                    <a:pt x="49060" y="75363"/>
                  </a:cubicBezTo>
                  <a:cubicBezTo>
                    <a:pt x="47191" y="74428"/>
                    <a:pt x="45322" y="72793"/>
                    <a:pt x="43920" y="70924"/>
                  </a:cubicBezTo>
                  <a:cubicBezTo>
                    <a:pt x="43920" y="70924"/>
                    <a:pt x="41350" y="81904"/>
                    <a:pt x="40649" y="84006"/>
                  </a:cubicBezTo>
                  <a:cubicBezTo>
                    <a:pt x="39481" y="87744"/>
                    <a:pt x="37846" y="91248"/>
                    <a:pt x="35744" y="94285"/>
                  </a:cubicBezTo>
                  <a:cubicBezTo>
                    <a:pt x="40182" y="95687"/>
                    <a:pt x="44855" y="96388"/>
                    <a:pt x="49527" y="96388"/>
                  </a:cubicBezTo>
                  <a:cubicBezTo>
                    <a:pt x="55834" y="96388"/>
                    <a:pt x="62142" y="95220"/>
                    <a:pt x="67982" y="92650"/>
                  </a:cubicBezTo>
                  <a:cubicBezTo>
                    <a:pt x="73822" y="90314"/>
                    <a:pt x="79195" y="86810"/>
                    <a:pt x="83634" y="82371"/>
                  </a:cubicBezTo>
                  <a:cubicBezTo>
                    <a:pt x="88073" y="77699"/>
                    <a:pt x="91577" y="72559"/>
                    <a:pt x="93913" y="66719"/>
                  </a:cubicBezTo>
                  <a:cubicBezTo>
                    <a:pt x="96483" y="60879"/>
                    <a:pt x="97651" y="54571"/>
                    <a:pt x="97651" y="48264"/>
                  </a:cubicBezTo>
                  <a:cubicBezTo>
                    <a:pt x="97651" y="36583"/>
                    <a:pt x="93446" y="25370"/>
                    <a:pt x="85737" y="16493"/>
                  </a:cubicBezTo>
                  <a:cubicBezTo>
                    <a:pt x="78027" y="7849"/>
                    <a:pt x="67515" y="2009"/>
                    <a:pt x="56068" y="373"/>
                  </a:cubicBezTo>
                  <a:cubicBezTo>
                    <a:pt x="54037" y="125"/>
                    <a:pt x="51992" y="1"/>
                    <a:pt x="499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9" name="Google Shape;2159;p109"/>
          <p:cNvGrpSpPr/>
          <p:nvPr/>
        </p:nvGrpSpPr>
        <p:grpSpPr>
          <a:xfrm>
            <a:off x="6264000" y="3699522"/>
            <a:ext cx="1004567" cy="1004567"/>
            <a:chOff x="1190625" y="238125"/>
            <a:chExt cx="5186200" cy="5186200"/>
          </a:xfrm>
        </p:grpSpPr>
        <p:sp>
          <p:nvSpPr>
            <p:cNvPr id="2160" name="Google Shape;2160;p10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09"/>
            <p:cNvSpPr/>
            <p:nvPr/>
          </p:nvSpPr>
          <p:spPr>
            <a:xfrm>
              <a:off x="2720500" y="1698200"/>
              <a:ext cx="2190125" cy="2190125"/>
            </a:xfrm>
            <a:custGeom>
              <a:rect b="b" l="l" r="r" t="t"/>
              <a:pathLst>
                <a:path extrusionOk="0" h="87605" w="87605">
                  <a:moveTo>
                    <a:pt x="68267" y="29475"/>
                  </a:moveTo>
                  <a:cubicBezTo>
                    <a:pt x="69752" y="29475"/>
                    <a:pt x="71003" y="31235"/>
                    <a:pt x="70084" y="32706"/>
                  </a:cubicBezTo>
                  <a:lnTo>
                    <a:pt x="57235" y="53030"/>
                  </a:lnTo>
                  <a:cubicBezTo>
                    <a:pt x="56768" y="53964"/>
                    <a:pt x="56067" y="54432"/>
                    <a:pt x="55366" y="55132"/>
                  </a:cubicBezTo>
                  <a:cubicBezTo>
                    <a:pt x="54666" y="55600"/>
                    <a:pt x="53731" y="55833"/>
                    <a:pt x="52797" y="56067"/>
                  </a:cubicBezTo>
                  <a:cubicBezTo>
                    <a:pt x="52446" y="56184"/>
                    <a:pt x="52037" y="56242"/>
                    <a:pt x="51599" y="56242"/>
                  </a:cubicBezTo>
                  <a:cubicBezTo>
                    <a:pt x="51161" y="56242"/>
                    <a:pt x="50694" y="56184"/>
                    <a:pt x="50227" y="56067"/>
                  </a:cubicBezTo>
                  <a:cubicBezTo>
                    <a:pt x="49292" y="55833"/>
                    <a:pt x="48358" y="55366"/>
                    <a:pt x="47657" y="54899"/>
                  </a:cubicBezTo>
                  <a:lnTo>
                    <a:pt x="37612" y="47190"/>
                  </a:lnTo>
                  <a:cubicBezTo>
                    <a:pt x="37145" y="46956"/>
                    <a:pt x="36444" y="46722"/>
                    <a:pt x="35977" y="46722"/>
                  </a:cubicBezTo>
                  <a:cubicBezTo>
                    <a:pt x="35276" y="46722"/>
                    <a:pt x="34809" y="46956"/>
                    <a:pt x="34341" y="47190"/>
                  </a:cubicBezTo>
                  <a:lnTo>
                    <a:pt x="20558" y="57702"/>
                  </a:lnTo>
                  <a:cubicBezTo>
                    <a:pt x="20160" y="58001"/>
                    <a:pt x="19741" y="58130"/>
                    <a:pt x="19339" y="58130"/>
                  </a:cubicBezTo>
                  <a:cubicBezTo>
                    <a:pt x="17853" y="58130"/>
                    <a:pt x="16602" y="56370"/>
                    <a:pt x="17521" y="54899"/>
                  </a:cubicBezTo>
                  <a:lnTo>
                    <a:pt x="30370" y="34575"/>
                  </a:lnTo>
                  <a:cubicBezTo>
                    <a:pt x="30837" y="33640"/>
                    <a:pt x="31538" y="33173"/>
                    <a:pt x="32239" y="32472"/>
                  </a:cubicBezTo>
                  <a:cubicBezTo>
                    <a:pt x="32940" y="32005"/>
                    <a:pt x="33874" y="31771"/>
                    <a:pt x="34809" y="31538"/>
                  </a:cubicBezTo>
                  <a:cubicBezTo>
                    <a:pt x="35159" y="31421"/>
                    <a:pt x="35568" y="31362"/>
                    <a:pt x="36006" y="31362"/>
                  </a:cubicBezTo>
                  <a:cubicBezTo>
                    <a:pt x="36444" y="31362"/>
                    <a:pt x="36911" y="31421"/>
                    <a:pt x="37378" y="31538"/>
                  </a:cubicBezTo>
                  <a:cubicBezTo>
                    <a:pt x="38313" y="31771"/>
                    <a:pt x="39247" y="32238"/>
                    <a:pt x="39948" y="32706"/>
                  </a:cubicBezTo>
                  <a:lnTo>
                    <a:pt x="49993" y="40415"/>
                  </a:lnTo>
                  <a:cubicBezTo>
                    <a:pt x="50461" y="40649"/>
                    <a:pt x="51161" y="40882"/>
                    <a:pt x="51629" y="40882"/>
                  </a:cubicBezTo>
                  <a:cubicBezTo>
                    <a:pt x="52329" y="40882"/>
                    <a:pt x="52797" y="40649"/>
                    <a:pt x="53264" y="40415"/>
                  </a:cubicBezTo>
                  <a:lnTo>
                    <a:pt x="67047" y="29902"/>
                  </a:lnTo>
                  <a:cubicBezTo>
                    <a:pt x="67445" y="29604"/>
                    <a:pt x="67864" y="29475"/>
                    <a:pt x="68267" y="29475"/>
                  </a:cubicBezTo>
                  <a:close/>
                  <a:moveTo>
                    <a:pt x="43919" y="0"/>
                  </a:moveTo>
                  <a:cubicBezTo>
                    <a:pt x="19157" y="0"/>
                    <a:pt x="0" y="17988"/>
                    <a:pt x="0" y="42517"/>
                  </a:cubicBezTo>
                  <a:cubicBezTo>
                    <a:pt x="0" y="55366"/>
                    <a:pt x="5140" y="66346"/>
                    <a:pt x="13783" y="73821"/>
                  </a:cubicBezTo>
                  <a:cubicBezTo>
                    <a:pt x="14017" y="74289"/>
                    <a:pt x="14484" y="74522"/>
                    <a:pt x="14718" y="74989"/>
                  </a:cubicBezTo>
                  <a:cubicBezTo>
                    <a:pt x="14718" y="75457"/>
                    <a:pt x="14951" y="75924"/>
                    <a:pt x="14951" y="76391"/>
                  </a:cubicBezTo>
                  <a:lnTo>
                    <a:pt x="15185" y="84100"/>
                  </a:lnTo>
                  <a:cubicBezTo>
                    <a:pt x="15185" y="84801"/>
                    <a:pt x="15419" y="85268"/>
                    <a:pt x="15652" y="85736"/>
                  </a:cubicBezTo>
                  <a:cubicBezTo>
                    <a:pt x="15886" y="86436"/>
                    <a:pt x="16353" y="86670"/>
                    <a:pt x="16820" y="87137"/>
                  </a:cubicBezTo>
                  <a:cubicBezTo>
                    <a:pt x="17288" y="87371"/>
                    <a:pt x="17755" y="87605"/>
                    <a:pt x="18456" y="87605"/>
                  </a:cubicBezTo>
                  <a:cubicBezTo>
                    <a:pt x="18923" y="87605"/>
                    <a:pt x="19624" y="87605"/>
                    <a:pt x="20091" y="87371"/>
                  </a:cubicBezTo>
                  <a:lnTo>
                    <a:pt x="28735" y="83400"/>
                  </a:lnTo>
                  <a:cubicBezTo>
                    <a:pt x="29085" y="83283"/>
                    <a:pt x="29494" y="83224"/>
                    <a:pt x="29903" y="83224"/>
                  </a:cubicBezTo>
                  <a:cubicBezTo>
                    <a:pt x="30311" y="83224"/>
                    <a:pt x="30720" y="83283"/>
                    <a:pt x="31071" y="83400"/>
                  </a:cubicBezTo>
                  <a:cubicBezTo>
                    <a:pt x="35276" y="84334"/>
                    <a:pt x="39481" y="85035"/>
                    <a:pt x="43919" y="85035"/>
                  </a:cubicBezTo>
                  <a:cubicBezTo>
                    <a:pt x="68449" y="85035"/>
                    <a:pt x="87605" y="66813"/>
                    <a:pt x="87605" y="42517"/>
                  </a:cubicBezTo>
                  <a:cubicBezTo>
                    <a:pt x="87605" y="17988"/>
                    <a:pt x="68449" y="0"/>
                    <a:pt x="439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2" name="Google Shape;2162;p109"/>
          <p:cNvGrpSpPr/>
          <p:nvPr/>
        </p:nvGrpSpPr>
        <p:grpSpPr>
          <a:xfrm>
            <a:off x="4853168" y="5437463"/>
            <a:ext cx="1004567" cy="1004567"/>
            <a:chOff x="1190625" y="238125"/>
            <a:chExt cx="5186200" cy="5186200"/>
          </a:xfrm>
        </p:grpSpPr>
        <p:sp>
          <p:nvSpPr>
            <p:cNvPr id="2163" name="Google Shape;2163;p10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09"/>
            <p:cNvSpPr/>
            <p:nvPr/>
          </p:nvSpPr>
          <p:spPr>
            <a:xfrm>
              <a:off x="2791694" y="1831749"/>
              <a:ext cx="2020775" cy="2026600"/>
            </a:xfrm>
            <a:custGeom>
              <a:rect b="b" l="l" r="r" t="t"/>
              <a:pathLst>
                <a:path extrusionOk="0" h="81064" w="80831">
                  <a:moveTo>
                    <a:pt x="68449" y="15652"/>
                  </a:moveTo>
                  <a:lnTo>
                    <a:pt x="68449" y="15886"/>
                  </a:lnTo>
                  <a:lnTo>
                    <a:pt x="64244" y="21025"/>
                  </a:lnTo>
                  <a:cubicBezTo>
                    <a:pt x="63776" y="21493"/>
                    <a:pt x="63543" y="22193"/>
                    <a:pt x="63543" y="22427"/>
                  </a:cubicBezTo>
                  <a:lnTo>
                    <a:pt x="63543" y="57002"/>
                  </a:lnTo>
                  <a:cubicBezTo>
                    <a:pt x="63543" y="57469"/>
                    <a:pt x="63776" y="57936"/>
                    <a:pt x="64244" y="58170"/>
                  </a:cubicBezTo>
                  <a:lnTo>
                    <a:pt x="68449" y="62608"/>
                  </a:lnTo>
                  <a:lnTo>
                    <a:pt x="68449" y="62842"/>
                  </a:lnTo>
                  <a:lnTo>
                    <a:pt x="46489" y="62842"/>
                  </a:lnTo>
                  <a:lnTo>
                    <a:pt x="46489" y="62608"/>
                  </a:lnTo>
                  <a:lnTo>
                    <a:pt x="50928" y="58170"/>
                  </a:lnTo>
                  <a:cubicBezTo>
                    <a:pt x="51395" y="57702"/>
                    <a:pt x="51629" y="57235"/>
                    <a:pt x="51629" y="56768"/>
                  </a:cubicBezTo>
                  <a:lnTo>
                    <a:pt x="51629" y="29903"/>
                  </a:lnTo>
                  <a:cubicBezTo>
                    <a:pt x="51629" y="28968"/>
                    <a:pt x="51629" y="27333"/>
                    <a:pt x="51862" y="25931"/>
                  </a:cubicBezTo>
                  <a:lnTo>
                    <a:pt x="51862" y="25931"/>
                  </a:lnTo>
                  <a:lnTo>
                    <a:pt x="36911" y="63309"/>
                  </a:lnTo>
                  <a:lnTo>
                    <a:pt x="36677" y="63309"/>
                  </a:lnTo>
                  <a:lnTo>
                    <a:pt x="21259" y="28968"/>
                  </a:lnTo>
                  <a:cubicBezTo>
                    <a:pt x="21025" y="28034"/>
                    <a:pt x="20792" y="28034"/>
                    <a:pt x="20558" y="27567"/>
                  </a:cubicBezTo>
                  <a:lnTo>
                    <a:pt x="20558" y="50227"/>
                  </a:lnTo>
                  <a:cubicBezTo>
                    <a:pt x="20325" y="51629"/>
                    <a:pt x="20558" y="53030"/>
                    <a:pt x="21259" y="54432"/>
                  </a:cubicBezTo>
                  <a:lnTo>
                    <a:pt x="27333" y="62608"/>
                  </a:lnTo>
                  <a:lnTo>
                    <a:pt x="27333" y="62842"/>
                  </a:lnTo>
                  <a:lnTo>
                    <a:pt x="11214" y="62842"/>
                  </a:lnTo>
                  <a:lnTo>
                    <a:pt x="11214" y="62608"/>
                  </a:lnTo>
                  <a:lnTo>
                    <a:pt x="17288" y="54198"/>
                  </a:lnTo>
                  <a:cubicBezTo>
                    <a:pt x="17988" y="52797"/>
                    <a:pt x="18222" y="51161"/>
                    <a:pt x="17988" y="49993"/>
                  </a:cubicBezTo>
                  <a:lnTo>
                    <a:pt x="17988" y="24997"/>
                  </a:lnTo>
                  <a:cubicBezTo>
                    <a:pt x="17988" y="23829"/>
                    <a:pt x="17755" y="22427"/>
                    <a:pt x="16820" y="21726"/>
                  </a:cubicBezTo>
                  <a:lnTo>
                    <a:pt x="12615" y="15886"/>
                  </a:lnTo>
                  <a:lnTo>
                    <a:pt x="12615" y="15652"/>
                  </a:lnTo>
                  <a:lnTo>
                    <a:pt x="28501" y="15652"/>
                  </a:lnTo>
                  <a:lnTo>
                    <a:pt x="41583" y="44854"/>
                  </a:lnTo>
                  <a:lnTo>
                    <a:pt x="53264" y="15652"/>
                  </a:lnTo>
                  <a:close/>
                  <a:moveTo>
                    <a:pt x="4439" y="0"/>
                  </a:moveTo>
                  <a:cubicBezTo>
                    <a:pt x="3271" y="0"/>
                    <a:pt x="2103" y="468"/>
                    <a:pt x="1168" y="1402"/>
                  </a:cubicBezTo>
                  <a:cubicBezTo>
                    <a:pt x="467" y="2103"/>
                    <a:pt x="0" y="3271"/>
                    <a:pt x="0" y="4439"/>
                  </a:cubicBezTo>
                  <a:lnTo>
                    <a:pt x="0" y="76625"/>
                  </a:lnTo>
                  <a:cubicBezTo>
                    <a:pt x="0" y="77793"/>
                    <a:pt x="467" y="78961"/>
                    <a:pt x="1168" y="79662"/>
                  </a:cubicBezTo>
                  <a:cubicBezTo>
                    <a:pt x="2103" y="80596"/>
                    <a:pt x="3271" y="81064"/>
                    <a:pt x="4439" y="81064"/>
                  </a:cubicBezTo>
                  <a:lnTo>
                    <a:pt x="76391" y="81064"/>
                  </a:lnTo>
                  <a:cubicBezTo>
                    <a:pt x="77559" y="81064"/>
                    <a:pt x="78728" y="80596"/>
                    <a:pt x="79662" y="79662"/>
                  </a:cubicBezTo>
                  <a:cubicBezTo>
                    <a:pt x="80363" y="78961"/>
                    <a:pt x="80830" y="77793"/>
                    <a:pt x="80830" y="76625"/>
                  </a:cubicBezTo>
                  <a:lnTo>
                    <a:pt x="80830" y="4439"/>
                  </a:lnTo>
                  <a:cubicBezTo>
                    <a:pt x="80830" y="3271"/>
                    <a:pt x="80363" y="2103"/>
                    <a:pt x="79662" y="1402"/>
                  </a:cubicBezTo>
                  <a:cubicBezTo>
                    <a:pt x="78728" y="468"/>
                    <a:pt x="77559" y="0"/>
                    <a:pt x="76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5" name="Google Shape;2165;p109"/>
          <p:cNvGrpSpPr/>
          <p:nvPr/>
        </p:nvGrpSpPr>
        <p:grpSpPr>
          <a:xfrm>
            <a:off x="6264000" y="5437463"/>
            <a:ext cx="1004567" cy="1004567"/>
            <a:chOff x="1190625" y="238125"/>
            <a:chExt cx="5186200" cy="5186200"/>
          </a:xfrm>
        </p:grpSpPr>
        <p:sp>
          <p:nvSpPr>
            <p:cNvPr id="2166" name="Google Shape;2166;p10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09"/>
            <p:cNvSpPr/>
            <p:nvPr/>
          </p:nvSpPr>
          <p:spPr>
            <a:xfrm>
              <a:off x="2759723" y="1699725"/>
              <a:ext cx="2049975" cy="2262475"/>
            </a:xfrm>
            <a:custGeom>
              <a:rect b="b" l="l" r="r" t="t"/>
              <a:pathLst>
                <a:path extrusionOk="0" h="90499" w="81999">
                  <a:moveTo>
                    <a:pt x="16434" y="1"/>
                  </a:moveTo>
                  <a:cubicBezTo>
                    <a:pt x="15741" y="1"/>
                    <a:pt x="15091" y="59"/>
                    <a:pt x="14485" y="173"/>
                  </a:cubicBezTo>
                  <a:cubicBezTo>
                    <a:pt x="14251" y="173"/>
                    <a:pt x="14017" y="173"/>
                    <a:pt x="13550" y="406"/>
                  </a:cubicBezTo>
                  <a:cubicBezTo>
                    <a:pt x="12849" y="406"/>
                    <a:pt x="12382" y="873"/>
                    <a:pt x="11915" y="1341"/>
                  </a:cubicBezTo>
                  <a:cubicBezTo>
                    <a:pt x="11214" y="1808"/>
                    <a:pt x="10980" y="2275"/>
                    <a:pt x="10747" y="2976"/>
                  </a:cubicBezTo>
                  <a:cubicBezTo>
                    <a:pt x="8411" y="8583"/>
                    <a:pt x="8177" y="13489"/>
                    <a:pt x="9112" y="17694"/>
                  </a:cubicBezTo>
                  <a:cubicBezTo>
                    <a:pt x="6075" y="21899"/>
                    <a:pt x="4206" y="27272"/>
                    <a:pt x="4206" y="32878"/>
                  </a:cubicBezTo>
                  <a:cubicBezTo>
                    <a:pt x="4206" y="50166"/>
                    <a:pt x="12149" y="59043"/>
                    <a:pt x="25932" y="62313"/>
                  </a:cubicBezTo>
                  <a:cubicBezTo>
                    <a:pt x="25464" y="63949"/>
                    <a:pt x="25231" y="65584"/>
                    <a:pt x="24997" y="67453"/>
                  </a:cubicBezTo>
                  <a:cubicBezTo>
                    <a:pt x="24355" y="67511"/>
                    <a:pt x="23756" y="67541"/>
                    <a:pt x="23205" y="67541"/>
                  </a:cubicBezTo>
                  <a:cubicBezTo>
                    <a:pt x="21551" y="67541"/>
                    <a:pt x="20325" y="67278"/>
                    <a:pt x="19624" y="66752"/>
                  </a:cubicBezTo>
                  <a:cubicBezTo>
                    <a:pt x="19157" y="66518"/>
                    <a:pt x="18456" y="65818"/>
                    <a:pt x="17755" y="64650"/>
                  </a:cubicBezTo>
                  <a:cubicBezTo>
                    <a:pt x="17330" y="64224"/>
                    <a:pt x="15551" y="62252"/>
                    <a:pt x="15586" y="62252"/>
                  </a:cubicBezTo>
                  <a:lnTo>
                    <a:pt x="15586" y="62252"/>
                  </a:lnTo>
                  <a:cubicBezTo>
                    <a:pt x="15589" y="62252"/>
                    <a:pt x="15611" y="62271"/>
                    <a:pt x="15653" y="62313"/>
                  </a:cubicBezTo>
                  <a:cubicBezTo>
                    <a:pt x="12382" y="58342"/>
                    <a:pt x="10046" y="56240"/>
                    <a:pt x="6542" y="54838"/>
                  </a:cubicBezTo>
                  <a:cubicBezTo>
                    <a:pt x="6058" y="54741"/>
                    <a:pt x="5534" y="54684"/>
                    <a:pt x="5003" y="54684"/>
                  </a:cubicBezTo>
                  <a:cubicBezTo>
                    <a:pt x="4253" y="54684"/>
                    <a:pt x="3488" y="54798"/>
                    <a:pt x="2804" y="55071"/>
                  </a:cubicBezTo>
                  <a:cubicBezTo>
                    <a:pt x="1870" y="55539"/>
                    <a:pt x="935" y="56473"/>
                    <a:pt x="468" y="57641"/>
                  </a:cubicBezTo>
                  <a:cubicBezTo>
                    <a:pt x="1" y="58809"/>
                    <a:pt x="234" y="60211"/>
                    <a:pt x="702" y="61145"/>
                  </a:cubicBezTo>
                  <a:cubicBezTo>
                    <a:pt x="1169" y="62313"/>
                    <a:pt x="2103" y="63248"/>
                    <a:pt x="3271" y="63715"/>
                  </a:cubicBezTo>
                  <a:cubicBezTo>
                    <a:pt x="4673" y="64182"/>
                    <a:pt x="6075" y="65350"/>
                    <a:pt x="8177" y="67920"/>
                  </a:cubicBezTo>
                  <a:cubicBezTo>
                    <a:pt x="9112" y="68855"/>
                    <a:pt x="9812" y="69789"/>
                    <a:pt x="10513" y="70723"/>
                  </a:cubicBezTo>
                  <a:cubicBezTo>
                    <a:pt x="11915" y="72359"/>
                    <a:pt x="13083" y="73527"/>
                    <a:pt x="14485" y="74461"/>
                  </a:cubicBezTo>
                  <a:cubicBezTo>
                    <a:pt x="16727" y="75956"/>
                    <a:pt x="19419" y="76704"/>
                    <a:pt x="22558" y="76704"/>
                  </a:cubicBezTo>
                  <a:cubicBezTo>
                    <a:pt x="23343" y="76704"/>
                    <a:pt x="24156" y="76657"/>
                    <a:pt x="24997" y="76564"/>
                  </a:cubicBezTo>
                  <a:lnTo>
                    <a:pt x="24997" y="81236"/>
                  </a:lnTo>
                  <a:cubicBezTo>
                    <a:pt x="24063" y="81470"/>
                    <a:pt x="23128" y="82170"/>
                    <a:pt x="22427" y="82871"/>
                  </a:cubicBezTo>
                  <a:cubicBezTo>
                    <a:pt x="21727" y="83806"/>
                    <a:pt x="21259" y="84740"/>
                    <a:pt x="21259" y="85908"/>
                  </a:cubicBezTo>
                  <a:cubicBezTo>
                    <a:pt x="21493" y="86843"/>
                    <a:pt x="21727" y="88011"/>
                    <a:pt x="22427" y="88712"/>
                  </a:cubicBezTo>
                  <a:cubicBezTo>
                    <a:pt x="23128" y="89646"/>
                    <a:pt x="24063" y="90113"/>
                    <a:pt x="25231" y="90347"/>
                  </a:cubicBezTo>
                  <a:cubicBezTo>
                    <a:pt x="25822" y="90450"/>
                    <a:pt x="26394" y="90499"/>
                    <a:pt x="26942" y="90499"/>
                  </a:cubicBezTo>
                  <a:cubicBezTo>
                    <a:pt x="31381" y="90499"/>
                    <a:pt x="34342" y="87289"/>
                    <a:pt x="34342" y="83339"/>
                  </a:cubicBezTo>
                  <a:lnTo>
                    <a:pt x="34342" y="68621"/>
                  </a:lnTo>
                  <a:cubicBezTo>
                    <a:pt x="34342" y="65818"/>
                    <a:pt x="35510" y="63248"/>
                    <a:pt x="36444" y="62313"/>
                  </a:cubicBezTo>
                  <a:cubicBezTo>
                    <a:pt x="39481" y="59744"/>
                    <a:pt x="37846" y="54838"/>
                    <a:pt x="33874" y="54371"/>
                  </a:cubicBezTo>
                  <a:cubicBezTo>
                    <a:pt x="20091" y="52735"/>
                    <a:pt x="13550" y="47596"/>
                    <a:pt x="13550" y="32878"/>
                  </a:cubicBezTo>
                  <a:cubicBezTo>
                    <a:pt x="13550" y="28440"/>
                    <a:pt x="15185" y="24702"/>
                    <a:pt x="17989" y="21899"/>
                  </a:cubicBezTo>
                  <a:cubicBezTo>
                    <a:pt x="18456" y="21198"/>
                    <a:pt x="18923" y="20263"/>
                    <a:pt x="19157" y="19562"/>
                  </a:cubicBezTo>
                  <a:cubicBezTo>
                    <a:pt x="19157" y="18628"/>
                    <a:pt x="19157" y="17694"/>
                    <a:pt x="18690" y="16993"/>
                  </a:cubicBezTo>
                  <a:cubicBezTo>
                    <a:pt x="17989" y="15124"/>
                    <a:pt x="17755" y="12554"/>
                    <a:pt x="18456" y="9517"/>
                  </a:cubicBezTo>
                  <a:lnTo>
                    <a:pt x="18456" y="9517"/>
                  </a:lnTo>
                  <a:cubicBezTo>
                    <a:pt x="20792" y="10218"/>
                    <a:pt x="23596" y="11620"/>
                    <a:pt x="27100" y="13956"/>
                  </a:cubicBezTo>
                  <a:cubicBezTo>
                    <a:pt x="27567" y="14189"/>
                    <a:pt x="28268" y="14657"/>
                    <a:pt x="28969" y="14657"/>
                  </a:cubicBezTo>
                  <a:lnTo>
                    <a:pt x="31071" y="14657"/>
                  </a:lnTo>
                  <a:cubicBezTo>
                    <a:pt x="34809" y="13489"/>
                    <a:pt x="39014" y="13021"/>
                    <a:pt x="43219" y="13021"/>
                  </a:cubicBezTo>
                  <a:cubicBezTo>
                    <a:pt x="47190" y="13021"/>
                    <a:pt x="51395" y="13489"/>
                    <a:pt x="55367" y="14657"/>
                  </a:cubicBezTo>
                  <a:lnTo>
                    <a:pt x="57236" y="14657"/>
                  </a:lnTo>
                  <a:cubicBezTo>
                    <a:pt x="57936" y="14657"/>
                    <a:pt x="58637" y="14189"/>
                    <a:pt x="59105" y="13956"/>
                  </a:cubicBezTo>
                  <a:cubicBezTo>
                    <a:pt x="62609" y="11620"/>
                    <a:pt x="65646" y="10218"/>
                    <a:pt x="67982" y="9517"/>
                  </a:cubicBezTo>
                  <a:lnTo>
                    <a:pt x="67982" y="9517"/>
                  </a:lnTo>
                  <a:cubicBezTo>
                    <a:pt x="68683" y="12554"/>
                    <a:pt x="68215" y="15124"/>
                    <a:pt x="67515" y="16993"/>
                  </a:cubicBezTo>
                  <a:cubicBezTo>
                    <a:pt x="67047" y="17694"/>
                    <a:pt x="67047" y="18628"/>
                    <a:pt x="67281" y="19562"/>
                  </a:cubicBezTo>
                  <a:cubicBezTo>
                    <a:pt x="67281" y="20263"/>
                    <a:pt x="67748" y="21198"/>
                    <a:pt x="68449" y="21899"/>
                  </a:cubicBezTo>
                  <a:cubicBezTo>
                    <a:pt x="71252" y="24936"/>
                    <a:pt x="72654" y="28440"/>
                    <a:pt x="72654" y="32878"/>
                  </a:cubicBezTo>
                  <a:cubicBezTo>
                    <a:pt x="72654" y="47596"/>
                    <a:pt x="66113" y="52735"/>
                    <a:pt x="52330" y="54371"/>
                  </a:cubicBezTo>
                  <a:cubicBezTo>
                    <a:pt x="48358" y="54838"/>
                    <a:pt x="46723" y="59744"/>
                    <a:pt x="49760" y="62547"/>
                  </a:cubicBezTo>
                  <a:cubicBezTo>
                    <a:pt x="50928" y="63481"/>
                    <a:pt x="51863" y="65584"/>
                    <a:pt x="51863" y="68621"/>
                  </a:cubicBezTo>
                  <a:cubicBezTo>
                    <a:pt x="51863" y="71658"/>
                    <a:pt x="51863" y="74695"/>
                    <a:pt x="51863" y="77965"/>
                  </a:cubicBezTo>
                  <a:lnTo>
                    <a:pt x="51629" y="81236"/>
                  </a:lnTo>
                  <a:lnTo>
                    <a:pt x="51629" y="83339"/>
                  </a:lnTo>
                  <a:cubicBezTo>
                    <a:pt x="51629" y="87289"/>
                    <a:pt x="54774" y="90499"/>
                    <a:pt x="59254" y="90499"/>
                  </a:cubicBezTo>
                  <a:cubicBezTo>
                    <a:pt x="59808" y="90499"/>
                    <a:pt x="60382" y="90450"/>
                    <a:pt x="60973" y="90347"/>
                  </a:cubicBezTo>
                  <a:cubicBezTo>
                    <a:pt x="62142" y="90113"/>
                    <a:pt x="63076" y="89412"/>
                    <a:pt x="63777" y="88712"/>
                  </a:cubicBezTo>
                  <a:cubicBezTo>
                    <a:pt x="64478" y="87777"/>
                    <a:pt x="64711" y="86843"/>
                    <a:pt x="64711" y="85908"/>
                  </a:cubicBezTo>
                  <a:cubicBezTo>
                    <a:pt x="64711" y="84740"/>
                    <a:pt x="64478" y="83806"/>
                    <a:pt x="63777" y="82871"/>
                  </a:cubicBezTo>
                  <a:cubicBezTo>
                    <a:pt x="63076" y="81937"/>
                    <a:pt x="62142" y="81470"/>
                    <a:pt x="61207" y="81236"/>
                  </a:cubicBezTo>
                  <a:cubicBezTo>
                    <a:pt x="61207" y="77031"/>
                    <a:pt x="61207" y="72826"/>
                    <a:pt x="61207" y="68621"/>
                  </a:cubicBezTo>
                  <a:cubicBezTo>
                    <a:pt x="61207" y="66518"/>
                    <a:pt x="60740" y="64182"/>
                    <a:pt x="60273" y="62313"/>
                  </a:cubicBezTo>
                  <a:cubicBezTo>
                    <a:pt x="74056" y="59043"/>
                    <a:pt x="81999" y="50166"/>
                    <a:pt x="81999" y="32878"/>
                  </a:cubicBezTo>
                  <a:cubicBezTo>
                    <a:pt x="81999" y="27038"/>
                    <a:pt x="80363" y="21899"/>
                    <a:pt x="77093" y="17694"/>
                  </a:cubicBezTo>
                  <a:cubicBezTo>
                    <a:pt x="78027" y="13489"/>
                    <a:pt x="78027" y="8583"/>
                    <a:pt x="75691" y="2976"/>
                  </a:cubicBezTo>
                  <a:cubicBezTo>
                    <a:pt x="75457" y="2275"/>
                    <a:pt x="74990" y="1808"/>
                    <a:pt x="74523" y="1341"/>
                  </a:cubicBezTo>
                  <a:cubicBezTo>
                    <a:pt x="74056" y="873"/>
                    <a:pt x="73355" y="406"/>
                    <a:pt x="72654" y="406"/>
                  </a:cubicBezTo>
                  <a:cubicBezTo>
                    <a:pt x="72420" y="173"/>
                    <a:pt x="72187" y="173"/>
                    <a:pt x="71720" y="173"/>
                  </a:cubicBezTo>
                  <a:cubicBezTo>
                    <a:pt x="71113" y="59"/>
                    <a:pt x="70463" y="1"/>
                    <a:pt x="69771" y="1"/>
                  </a:cubicBezTo>
                  <a:cubicBezTo>
                    <a:pt x="66195" y="1"/>
                    <a:pt x="61471" y="1556"/>
                    <a:pt x="55600" y="5078"/>
                  </a:cubicBezTo>
                  <a:cubicBezTo>
                    <a:pt x="51629" y="4144"/>
                    <a:pt x="47424" y="3677"/>
                    <a:pt x="43219" y="3677"/>
                  </a:cubicBezTo>
                  <a:cubicBezTo>
                    <a:pt x="39014" y="3677"/>
                    <a:pt x="34575" y="4144"/>
                    <a:pt x="30604" y="5078"/>
                  </a:cubicBezTo>
                  <a:cubicBezTo>
                    <a:pt x="24733" y="1556"/>
                    <a:pt x="20009" y="1"/>
                    <a:pt x="16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8" name="Google Shape;2168;p109"/>
          <p:cNvGrpSpPr/>
          <p:nvPr/>
        </p:nvGrpSpPr>
        <p:grpSpPr>
          <a:xfrm>
            <a:off x="7704000" y="5437463"/>
            <a:ext cx="1004567" cy="1004567"/>
            <a:chOff x="1190625" y="238125"/>
            <a:chExt cx="5186200" cy="5186200"/>
          </a:xfrm>
        </p:grpSpPr>
        <p:sp>
          <p:nvSpPr>
            <p:cNvPr id="2169" name="Google Shape;2169;p10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09"/>
            <p:cNvSpPr/>
            <p:nvPr/>
          </p:nvSpPr>
          <p:spPr>
            <a:xfrm>
              <a:off x="2523076" y="1831749"/>
              <a:ext cx="2482150" cy="2190125"/>
            </a:xfrm>
            <a:custGeom>
              <a:rect b="b" l="l" r="r" t="t"/>
              <a:pathLst>
                <a:path extrusionOk="0" h="87605" w="99286">
                  <a:moveTo>
                    <a:pt x="29202" y="11214"/>
                  </a:moveTo>
                  <a:lnTo>
                    <a:pt x="40883" y="18923"/>
                  </a:lnTo>
                  <a:lnTo>
                    <a:pt x="29436" y="26398"/>
                  </a:lnTo>
                  <a:lnTo>
                    <a:pt x="17755" y="18689"/>
                  </a:lnTo>
                  <a:lnTo>
                    <a:pt x="29202" y="11214"/>
                  </a:lnTo>
                  <a:close/>
                  <a:moveTo>
                    <a:pt x="69851" y="11214"/>
                  </a:moveTo>
                  <a:lnTo>
                    <a:pt x="81531" y="18689"/>
                  </a:lnTo>
                  <a:lnTo>
                    <a:pt x="69617" y="26398"/>
                  </a:lnTo>
                  <a:lnTo>
                    <a:pt x="58170" y="18923"/>
                  </a:lnTo>
                  <a:lnTo>
                    <a:pt x="69851" y="11214"/>
                  </a:lnTo>
                  <a:close/>
                  <a:moveTo>
                    <a:pt x="49526" y="24530"/>
                  </a:moveTo>
                  <a:lnTo>
                    <a:pt x="60973" y="32005"/>
                  </a:lnTo>
                  <a:lnTo>
                    <a:pt x="49526" y="39481"/>
                  </a:lnTo>
                  <a:lnTo>
                    <a:pt x="38079" y="32005"/>
                  </a:lnTo>
                  <a:lnTo>
                    <a:pt x="49526" y="24530"/>
                  </a:lnTo>
                  <a:close/>
                  <a:moveTo>
                    <a:pt x="29436" y="37612"/>
                  </a:moveTo>
                  <a:lnTo>
                    <a:pt x="40883" y="45087"/>
                  </a:lnTo>
                  <a:lnTo>
                    <a:pt x="29202" y="52563"/>
                  </a:lnTo>
                  <a:lnTo>
                    <a:pt x="17755" y="45321"/>
                  </a:lnTo>
                  <a:lnTo>
                    <a:pt x="29436" y="37612"/>
                  </a:lnTo>
                  <a:close/>
                  <a:moveTo>
                    <a:pt x="69617" y="37612"/>
                  </a:moveTo>
                  <a:lnTo>
                    <a:pt x="81298" y="45321"/>
                  </a:lnTo>
                  <a:lnTo>
                    <a:pt x="69851" y="52563"/>
                  </a:lnTo>
                  <a:lnTo>
                    <a:pt x="58170" y="45087"/>
                  </a:lnTo>
                  <a:lnTo>
                    <a:pt x="69617" y="37612"/>
                  </a:lnTo>
                  <a:close/>
                  <a:moveTo>
                    <a:pt x="29436" y="0"/>
                  </a:moveTo>
                  <a:lnTo>
                    <a:pt x="1" y="18456"/>
                  </a:lnTo>
                  <a:lnTo>
                    <a:pt x="20792" y="32005"/>
                  </a:lnTo>
                  <a:lnTo>
                    <a:pt x="1" y="45555"/>
                  </a:lnTo>
                  <a:lnTo>
                    <a:pt x="29436" y="64010"/>
                  </a:lnTo>
                  <a:lnTo>
                    <a:pt x="49526" y="50694"/>
                  </a:lnTo>
                  <a:lnTo>
                    <a:pt x="69617" y="64010"/>
                  </a:lnTo>
                  <a:lnTo>
                    <a:pt x="99286" y="45555"/>
                  </a:lnTo>
                  <a:lnTo>
                    <a:pt x="78261" y="32005"/>
                  </a:lnTo>
                  <a:lnTo>
                    <a:pt x="99052" y="18456"/>
                  </a:lnTo>
                  <a:lnTo>
                    <a:pt x="69617" y="0"/>
                  </a:lnTo>
                  <a:lnTo>
                    <a:pt x="49526" y="13083"/>
                  </a:lnTo>
                  <a:lnTo>
                    <a:pt x="29436" y="0"/>
                  </a:lnTo>
                  <a:close/>
                  <a:moveTo>
                    <a:pt x="33641" y="65879"/>
                  </a:moveTo>
                  <a:lnTo>
                    <a:pt x="24764" y="71486"/>
                  </a:lnTo>
                  <a:lnTo>
                    <a:pt x="49760" y="87605"/>
                  </a:lnTo>
                  <a:lnTo>
                    <a:pt x="74523" y="71486"/>
                  </a:lnTo>
                  <a:lnTo>
                    <a:pt x="65879" y="65879"/>
                  </a:lnTo>
                  <a:lnTo>
                    <a:pt x="49760" y="76158"/>
                  </a:lnTo>
                  <a:lnTo>
                    <a:pt x="33641" y="658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1" name="Google Shape;2171;p109"/>
          <p:cNvGrpSpPr/>
          <p:nvPr/>
        </p:nvGrpSpPr>
        <p:grpSpPr>
          <a:xfrm>
            <a:off x="9144000" y="5437463"/>
            <a:ext cx="1004567" cy="1004567"/>
            <a:chOff x="1190625" y="238125"/>
            <a:chExt cx="5186200" cy="5186200"/>
          </a:xfrm>
        </p:grpSpPr>
        <p:sp>
          <p:nvSpPr>
            <p:cNvPr id="2172" name="Google Shape;2172;p10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09"/>
            <p:cNvSpPr/>
            <p:nvPr/>
          </p:nvSpPr>
          <p:spPr>
            <a:xfrm>
              <a:off x="2726600" y="1820825"/>
              <a:ext cx="2190150" cy="1898125"/>
            </a:xfrm>
            <a:custGeom>
              <a:rect b="b" l="l" r="r" t="t"/>
              <a:pathLst>
                <a:path extrusionOk="0" h="75925" w="87606">
                  <a:moveTo>
                    <a:pt x="28502" y="1"/>
                  </a:moveTo>
                  <a:lnTo>
                    <a:pt x="54433" y="45088"/>
                  </a:lnTo>
                  <a:lnTo>
                    <a:pt x="85036" y="45088"/>
                  </a:lnTo>
                  <a:lnTo>
                    <a:pt x="58871" y="1"/>
                  </a:lnTo>
                  <a:close/>
                  <a:moveTo>
                    <a:pt x="25932" y="4439"/>
                  </a:moveTo>
                  <a:lnTo>
                    <a:pt x="1" y="49527"/>
                  </a:lnTo>
                  <a:lnTo>
                    <a:pt x="15186" y="75925"/>
                  </a:lnTo>
                  <a:lnTo>
                    <a:pt x="41117" y="30838"/>
                  </a:lnTo>
                  <a:lnTo>
                    <a:pt x="25932" y="4439"/>
                  </a:lnTo>
                  <a:close/>
                  <a:moveTo>
                    <a:pt x="35510" y="49527"/>
                  </a:moveTo>
                  <a:lnTo>
                    <a:pt x="20092" y="75925"/>
                  </a:lnTo>
                  <a:lnTo>
                    <a:pt x="72187" y="75925"/>
                  </a:lnTo>
                  <a:lnTo>
                    <a:pt x="87605" y="495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4" name="Google Shape;2174;p109"/>
          <p:cNvGrpSpPr/>
          <p:nvPr/>
        </p:nvGrpSpPr>
        <p:grpSpPr>
          <a:xfrm>
            <a:off x="3410241" y="5437463"/>
            <a:ext cx="1004567" cy="1004567"/>
            <a:chOff x="1190625" y="238125"/>
            <a:chExt cx="5186200" cy="5186200"/>
          </a:xfrm>
        </p:grpSpPr>
        <p:sp>
          <p:nvSpPr>
            <p:cNvPr id="2175" name="Google Shape;2175;p10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09"/>
            <p:cNvSpPr/>
            <p:nvPr/>
          </p:nvSpPr>
          <p:spPr>
            <a:xfrm>
              <a:off x="2549506" y="1570831"/>
              <a:ext cx="2482150" cy="2482150"/>
            </a:xfrm>
            <a:custGeom>
              <a:rect b="b" l="l" r="r" t="t"/>
              <a:pathLst>
                <a:path extrusionOk="0" h="99286" w="99286">
                  <a:moveTo>
                    <a:pt x="47649" y="9954"/>
                  </a:moveTo>
                  <a:cubicBezTo>
                    <a:pt x="48275" y="9954"/>
                    <a:pt x="48900" y="9983"/>
                    <a:pt x="49526" y="10046"/>
                  </a:cubicBezTo>
                  <a:cubicBezTo>
                    <a:pt x="49820" y="10039"/>
                    <a:pt x="50114" y="10035"/>
                    <a:pt x="50407" y="10035"/>
                  </a:cubicBezTo>
                  <a:cubicBezTo>
                    <a:pt x="59442" y="10035"/>
                    <a:pt x="68202" y="13500"/>
                    <a:pt x="74990" y="19157"/>
                  </a:cubicBezTo>
                  <a:cubicBezTo>
                    <a:pt x="73822" y="20559"/>
                    <a:pt x="72420" y="21727"/>
                    <a:pt x="71019" y="22895"/>
                  </a:cubicBezTo>
                  <a:cubicBezTo>
                    <a:pt x="67047" y="26399"/>
                    <a:pt x="62141" y="29436"/>
                    <a:pt x="56068" y="31772"/>
                  </a:cubicBezTo>
                  <a:cubicBezTo>
                    <a:pt x="51863" y="24530"/>
                    <a:pt x="47424" y="17288"/>
                    <a:pt x="42518" y="10513"/>
                  </a:cubicBezTo>
                  <a:cubicBezTo>
                    <a:pt x="44228" y="10171"/>
                    <a:pt x="45938" y="9954"/>
                    <a:pt x="47649" y="9954"/>
                  </a:cubicBezTo>
                  <a:close/>
                  <a:moveTo>
                    <a:pt x="32006" y="14017"/>
                  </a:moveTo>
                  <a:cubicBezTo>
                    <a:pt x="36678" y="20792"/>
                    <a:pt x="41116" y="27801"/>
                    <a:pt x="45321" y="35043"/>
                  </a:cubicBezTo>
                  <a:cubicBezTo>
                    <a:pt x="37379" y="36911"/>
                    <a:pt x="29436" y="38313"/>
                    <a:pt x="21259" y="39014"/>
                  </a:cubicBezTo>
                  <a:cubicBezTo>
                    <a:pt x="17755" y="39481"/>
                    <a:pt x="14485" y="39715"/>
                    <a:pt x="10980" y="39715"/>
                  </a:cubicBezTo>
                  <a:cubicBezTo>
                    <a:pt x="12616" y="34108"/>
                    <a:pt x="15185" y="28969"/>
                    <a:pt x="18690" y="24530"/>
                  </a:cubicBezTo>
                  <a:cubicBezTo>
                    <a:pt x="22194" y="20091"/>
                    <a:pt x="26866" y="16587"/>
                    <a:pt x="32006" y="14017"/>
                  </a:cubicBezTo>
                  <a:close/>
                  <a:moveTo>
                    <a:pt x="81298" y="25932"/>
                  </a:moveTo>
                  <a:cubicBezTo>
                    <a:pt x="85970" y="32239"/>
                    <a:pt x="88773" y="39715"/>
                    <a:pt x="89240" y="47424"/>
                  </a:cubicBezTo>
                  <a:cubicBezTo>
                    <a:pt x="88306" y="47424"/>
                    <a:pt x="87372" y="47190"/>
                    <a:pt x="86204" y="47190"/>
                  </a:cubicBezTo>
                  <a:cubicBezTo>
                    <a:pt x="81385" y="46460"/>
                    <a:pt x="76567" y="46095"/>
                    <a:pt x="71749" y="46095"/>
                  </a:cubicBezTo>
                  <a:cubicBezTo>
                    <a:pt x="68858" y="46095"/>
                    <a:pt x="65967" y="46227"/>
                    <a:pt x="63076" y="46490"/>
                  </a:cubicBezTo>
                  <a:cubicBezTo>
                    <a:pt x="63076" y="46022"/>
                    <a:pt x="62842" y="45789"/>
                    <a:pt x="62609" y="45321"/>
                  </a:cubicBezTo>
                  <a:cubicBezTo>
                    <a:pt x="61908" y="43686"/>
                    <a:pt x="61207" y="42051"/>
                    <a:pt x="60273" y="40182"/>
                  </a:cubicBezTo>
                  <a:cubicBezTo>
                    <a:pt x="66346" y="37612"/>
                    <a:pt x="71953" y="34342"/>
                    <a:pt x="76859" y="30137"/>
                  </a:cubicBezTo>
                  <a:cubicBezTo>
                    <a:pt x="78494" y="28969"/>
                    <a:pt x="79896" y="27567"/>
                    <a:pt x="81298" y="25932"/>
                  </a:cubicBezTo>
                  <a:close/>
                  <a:moveTo>
                    <a:pt x="49994" y="43920"/>
                  </a:moveTo>
                  <a:cubicBezTo>
                    <a:pt x="50694" y="45321"/>
                    <a:pt x="51629" y="46957"/>
                    <a:pt x="52330" y="48826"/>
                  </a:cubicBezTo>
                  <a:lnTo>
                    <a:pt x="52096" y="48826"/>
                  </a:lnTo>
                  <a:cubicBezTo>
                    <a:pt x="42284" y="52096"/>
                    <a:pt x="33641" y="57703"/>
                    <a:pt x="26399" y="65178"/>
                  </a:cubicBezTo>
                  <a:cubicBezTo>
                    <a:pt x="23128" y="68683"/>
                    <a:pt x="20559" y="71720"/>
                    <a:pt x="18690" y="74523"/>
                  </a:cubicBezTo>
                  <a:cubicBezTo>
                    <a:pt x="12849" y="67515"/>
                    <a:pt x="9812" y="58871"/>
                    <a:pt x="9812" y="49760"/>
                  </a:cubicBezTo>
                  <a:cubicBezTo>
                    <a:pt x="12849" y="49526"/>
                    <a:pt x="17054" y="49526"/>
                    <a:pt x="21727" y="49059"/>
                  </a:cubicBezTo>
                  <a:cubicBezTo>
                    <a:pt x="31305" y="48125"/>
                    <a:pt x="40883" y="46490"/>
                    <a:pt x="49994" y="43920"/>
                  </a:cubicBezTo>
                  <a:close/>
                  <a:moveTo>
                    <a:pt x="73957" y="55101"/>
                  </a:moveTo>
                  <a:cubicBezTo>
                    <a:pt x="76774" y="55101"/>
                    <a:pt x="79586" y="55333"/>
                    <a:pt x="82466" y="55834"/>
                  </a:cubicBezTo>
                  <a:cubicBezTo>
                    <a:pt x="84802" y="56068"/>
                    <a:pt x="86904" y="56535"/>
                    <a:pt x="88540" y="57002"/>
                  </a:cubicBezTo>
                  <a:cubicBezTo>
                    <a:pt x="86671" y="66580"/>
                    <a:pt x="81531" y="75224"/>
                    <a:pt x="73822" y="81064"/>
                  </a:cubicBezTo>
                  <a:cubicBezTo>
                    <a:pt x="71953" y="72420"/>
                    <a:pt x="69617" y="64010"/>
                    <a:pt x="66580" y="55600"/>
                  </a:cubicBezTo>
                  <a:cubicBezTo>
                    <a:pt x="69074" y="55275"/>
                    <a:pt x="71517" y="55101"/>
                    <a:pt x="73957" y="55101"/>
                  </a:cubicBezTo>
                  <a:close/>
                  <a:moveTo>
                    <a:pt x="56301" y="58170"/>
                  </a:moveTo>
                  <a:cubicBezTo>
                    <a:pt x="59805" y="67281"/>
                    <a:pt x="62609" y="76859"/>
                    <a:pt x="64478" y="86437"/>
                  </a:cubicBezTo>
                  <a:cubicBezTo>
                    <a:pt x="59805" y="88306"/>
                    <a:pt x="54666" y="89474"/>
                    <a:pt x="49526" y="89474"/>
                  </a:cubicBezTo>
                  <a:cubicBezTo>
                    <a:pt x="40883" y="89474"/>
                    <a:pt x="32706" y="86671"/>
                    <a:pt x="25932" y="81531"/>
                  </a:cubicBezTo>
                  <a:cubicBezTo>
                    <a:pt x="27801" y="78494"/>
                    <a:pt x="29903" y="75691"/>
                    <a:pt x="32473" y="73355"/>
                  </a:cubicBezTo>
                  <a:cubicBezTo>
                    <a:pt x="38547" y="67047"/>
                    <a:pt x="46489" y="61674"/>
                    <a:pt x="56301" y="58170"/>
                  </a:cubicBezTo>
                  <a:close/>
                  <a:moveTo>
                    <a:pt x="49526" y="1"/>
                  </a:moveTo>
                  <a:cubicBezTo>
                    <a:pt x="22194" y="1"/>
                    <a:pt x="1" y="22194"/>
                    <a:pt x="1" y="49760"/>
                  </a:cubicBezTo>
                  <a:cubicBezTo>
                    <a:pt x="1" y="77093"/>
                    <a:pt x="22194" y="99286"/>
                    <a:pt x="49526" y="99286"/>
                  </a:cubicBezTo>
                  <a:cubicBezTo>
                    <a:pt x="76859" y="99286"/>
                    <a:pt x="99286" y="77093"/>
                    <a:pt x="99286" y="49760"/>
                  </a:cubicBezTo>
                  <a:cubicBezTo>
                    <a:pt x="99286" y="22194"/>
                    <a:pt x="76859" y="1"/>
                    <a:pt x="49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7" name="Google Shape;2177;p109"/>
          <p:cNvGrpSpPr/>
          <p:nvPr/>
        </p:nvGrpSpPr>
        <p:grpSpPr>
          <a:xfrm>
            <a:off x="1967313" y="5437463"/>
            <a:ext cx="1004567" cy="1004567"/>
            <a:chOff x="1190625" y="238125"/>
            <a:chExt cx="5186200" cy="5186200"/>
          </a:xfrm>
        </p:grpSpPr>
        <p:sp>
          <p:nvSpPr>
            <p:cNvPr id="2178" name="Google Shape;2178;p10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09"/>
            <p:cNvSpPr/>
            <p:nvPr/>
          </p:nvSpPr>
          <p:spPr>
            <a:xfrm>
              <a:off x="2613347" y="2066125"/>
              <a:ext cx="2412050" cy="1530175"/>
            </a:xfrm>
            <a:custGeom>
              <a:rect b="b" l="l" r="r" t="t"/>
              <a:pathLst>
                <a:path extrusionOk="0" h="61207" w="96482">
                  <a:moveTo>
                    <a:pt x="62842" y="3972"/>
                  </a:moveTo>
                  <a:lnTo>
                    <a:pt x="62842" y="9812"/>
                  </a:lnTo>
                  <a:lnTo>
                    <a:pt x="86904" y="9812"/>
                  </a:lnTo>
                  <a:lnTo>
                    <a:pt x="86904" y="3972"/>
                  </a:lnTo>
                  <a:close/>
                  <a:moveTo>
                    <a:pt x="25464" y="10046"/>
                  </a:moveTo>
                  <a:cubicBezTo>
                    <a:pt x="26632" y="10046"/>
                    <a:pt x="27800" y="10046"/>
                    <a:pt x="28968" y="10280"/>
                  </a:cubicBezTo>
                  <a:cubicBezTo>
                    <a:pt x="29902" y="10513"/>
                    <a:pt x="30837" y="10980"/>
                    <a:pt x="31771" y="11448"/>
                  </a:cubicBezTo>
                  <a:cubicBezTo>
                    <a:pt x="32472" y="11915"/>
                    <a:pt x="33173" y="12616"/>
                    <a:pt x="33640" y="13550"/>
                  </a:cubicBezTo>
                  <a:cubicBezTo>
                    <a:pt x="34107" y="14485"/>
                    <a:pt x="34341" y="15653"/>
                    <a:pt x="34341" y="17054"/>
                  </a:cubicBezTo>
                  <a:cubicBezTo>
                    <a:pt x="34341" y="19390"/>
                    <a:pt x="33640" y="21259"/>
                    <a:pt x="32005" y="22427"/>
                  </a:cubicBezTo>
                  <a:cubicBezTo>
                    <a:pt x="30603" y="23595"/>
                    <a:pt x="28734" y="24063"/>
                    <a:pt x="26398" y="24063"/>
                  </a:cubicBezTo>
                  <a:lnTo>
                    <a:pt x="13082" y="24063"/>
                  </a:lnTo>
                  <a:lnTo>
                    <a:pt x="13082" y="10046"/>
                  </a:lnTo>
                  <a:close/>
                  <a:moveTo>
                    <a:pt x="74989" y="24296"/>
                  </a:moveTo>
                  <a:cubicBezTo>
                    <a:pt x="77793" y="24296"/>
                    <a:pt x="80129" y="25231"/>
                    <a:pt x="81764" y="26866"/>
                  </a:cubicBezTo>
                  <a:cubicBezTo>
                    <a:pt x="83166" y="28268"/>
                    <a:pt x="84334" y="30370"/>
                    <a:pt x="84801" y="33641"/>
                  </a:cubicBezTo>
                  <a:lnTo>
                    <a:pt x="65411" y="33641"/>
                  </a:lnTo>
                  <a:cubicBezTo>
                    <a:pt x="65411" y="32706"/>
                    <a:pt x="65645" y="32005"/>
                    <a:pt x="65879" y="30837"/>
                  </a:cubicBezTo>
                  <a:cubicBezTo>
                    <a:pt x="66112" y="29669"/>
                    <a:pt x="66579" y="28735"/>
                    <a:pt x="67514" y="27800"/>
                  </a:cubicBezTo>
                  <a:cubicBezTo>
                    <a:pt x="68215" y="26866"/>
                    <a:pt x="69149" y="26165"/>
                    <a:pt x="70317" y="25464"/>
                  </a:cubicBezTo>
                  <a:cubicBezTo>
                    <a:pt x="71719" y="24763"/>
                    <a:pt x="73121" y="24296"/>
                    <a:pt x="74989" y="24296"/>
                  </a:cubicBezTo>
                  <a:close/>
                  <a:moveTo>
                    <a:pt x="27099" y="32940"/>
                  </a:moveTo>
                  <a:cubicBezTo>
                    <a:pt x="29902" y="32940"/>
                    <a:pt x="32238" y="33641"/>
                    <a:pt x="34107" y="35042"/>
                  </a:cubicBezTo>
                  <a:cubicBezTo>
                    <a:pt x="35743" y="36444"/>
                    <a:pt x="36677" y="38780"/>
                    <a:pt x="36677" y="41817"/>
                  </a:cubicBezTo>
                  <a:cubicBezTo>
                    <a:pt x="36677" y="43219"/>
                    <a:pt x="36210" y="44620"/>
                    <a:pt x="35743" y="45555"/>
                  </a:cubicBezTo>
                  <a:cubicBezTo>
                    <a:pt x="35275" y="46489"/>
                    <a:pt x="34575" y="47424"/>
                    <a:pt x="33640" y="47891"/>
                  </a:cubicBezTo>
                  <a:cubicBezTo>
                    <a:pt x="32706" y="48592"/>
                    <a:pt x="31771" y="49059"/>
                    <a:pt x="30603" y="49293"/>
                  </a:cubicBezTo>
                  <a:cubicBezTo>
                    <a:pt x="29435" y="49526"/>
                    <a:pt x="28267" y="49760"/>
                    <a:pt x="26865" y="49760"/>
                  </a:cubicBezTo>
                  <a:lnTo>
                    <a:pt x="13082" y="49760"/>
                  </a:lnTo>
                  <a:lnTo>
                    <a:pt x="13082" y="32940"/>
                  </a:lnTo>
                  <a:close/>
                  <a:moveTo>
                    <a:pt x="0" y="1"/>
                  </a:moveTo>
                  <a:lnTo>
                    <a:pt x="0" y="59805"/>
                  </a:lnTo>
                  <a:lnTo>
                    <a:pt x="28734" y="59805"/>
                  </a:lnTo>
                  <a:cubicBezTo>
                    <a:pt x="31304" y="59805"/>
                    <a:pt x="33874" y="59338"/>
                    <a:pt x="36443" y="58637"/>
                  </a:cubicBezTo>
                  <a:cubicBezTo>
                    <a:pt x="38780" y="57936"/>
                    <a:pt x="41116" y="57002"/>
                    <a:pt x="43218" y="55600"/>
                  </a:cubicBezTo>
                  <a:cubicBezTo>
                    <a:pt x="45087" y="54199"/>
                    <a:pt x="46956" y="52330"/>
                    <a:pt x="47890" y="50227"/>
                  </a:cubicBezTo>
                  <a:cubicBezTo>
                    <a:pt x="49059" y="47891"/>
                    <a:pt x="49526" y="45321"/>
                    <a:pt x="49526" y="42284"/>
                  </a:cubicBezTo>
                  <a:cubicBezTo>
                    <a:pt x="49526" y="38780"/>
                    <a:pt x="48591" y="35510"/>
                    <a:pt x="46956" y="32706"/>
                  </a:cubicBezTo>
                  <a:cubicBezTo>
                    <a:pt x="45087" y="30137"/>
                    <a:pt x="42284" y="28268"/>
                    <a:pt x="38780" y="27100"/>
                  </a:cubicBezTo>
                  <a:cubicBezTo>
                    <a:pt x="41349" y="25932"/>
                    <a:pt x="43452" y="24063"/>
                    <a:pt x="44620" y="22194"/>
                  </a:cubicBezTo>
                  <a:cubicBezTo>
                    <a:pt x="46255" y="20325"/>
                    <a:pt x="46956" y="17755"/>
                    <a:pt x="46956" y="14718"/>
                  </a:cubicBezTo>
                  <a:cubicBezTo>
                    <a:pt x="46956" y="11915"/>
                    <a:pt x="46489" y="9579"/>
                    <a:pt x="45554" y="7710"/>
                  </a:cubicBezTo>
                  <a:cubicBezTo>
                    <a:pt x="44620" y="5841"/>
                    <a:pt x="43452" y="4206"/>
                    <a:pt x="41817" y="3038"/>
                  </a:cubicBezTo>
                  <a:cubicBezTo>
                    <a:pt x="39948" y="1869"/>
                    <a:pt x="37845" y="1169"/>
                    <a:pt x="35743" y="701"/>
                  </a:cubicBezTo>
                  <a:cubicBezTo>
                    <a:pt x="33407" y="1"/>
                    <a:pt x="30837" y="1"/>
                    <a:pt x="28033" y="1"/>
                  </a:cubicBezTo>
                  <a:close/>
                  <a:moveTo>
                    <a:pt x="75690" y="15185"/>
                  </a:moveTo>
                  <a:cubicBezTo>
                    <a:pt x="72653" y="15185"/>
                    <a:pt x="69616" y="15886"/>
                    <a:pt x="66813" y="17054"/>
                  </a:cubicBezTo>
                  <a:cubicBezTo>
                    <a:pt x="64243" y="17989"/>
                    <a:pt x="61907" y="19858"/>
                    <a:pt x="59805" y="21726"/>
                  </a:cubicBezTo>
                  <a:cubicBezTo>
                    <a:pt x="57936" y="23829"/>
                    <a:pt x="56534" y="26399"/>
                    <a:pt x="55366" y="29202"/>
                  </a:cubicBezTo>
                  <a:cubicBezTo>
                    <a:pt x="54432" y="32005"/>
                    <a:pt x="53964" y="35042"/>
                    <a:pt x="53964" y="38313"/>
                  </a:cubicBezTo>
                  <a:cubicBezTo>
                    <a:pt x="53964" y="41817"/>
                    <a:pt x="54432" y="44854"/>
                    <a:pt x="55366" y="47657"/>
                  </a:cubicBezTo>
                  <a:cubicBezTo>
                    <a:pt x="56301" y="50227"/>
                    <a:pt x="57702" y="52797"/>
                    <a:pt x="59805" y="54666"/>
                  </a:cubicBezTo>
                  <a:cubicBezTo>
                    <a:pt x="61440" y="56768"/>
                    <a:pt x="64010" y="58404"/>
                    <a:pt x="66579" y="59572"/>
                  </a:cubicBezTo>
                  <a:cubicBezTo>
                    <a:pt x="69383" y="60740"/>
                    <a:pt x="72653" y="61207"/>
                    <a:pt x="75690" y="61207"/>
                  </a:cubicBezTo>
                  <a:cubicBezTo>
                    <a:pt x="80596" y="61207"/>
                    <a:pt x="84801" y="59805"/>
                    <a:pt x="88072" y="57703"/>
                  </a:cubicBezTo>
                  <a:cubicBezTo>
                    <a:pt x="91576" y="55367"/>
                    <a:pt x="94146" y="51629"/>
                    <a:pt x="95781" y="46489"/>
                  </a:cubicBezTo>
                  <a:lnTo>
                    <a:pt x="85268" y="46489"/>
                  </a:lnTo>
                  <a:cubicBezTo>
                    <a:pt x="85035" y="47657"/>
                    <a:pt x="83867" y="49059"/>
                    <a:pt x="82231" y="50461"/>
                  </a:cubicBezTo>
                  <a:cubicBezTo>
                    <a:pt x="80363" y="51395"/>
                    <a:pt x="78260" y="52096"/>
                    <a:pt x="75924" y="52096"/>
                  </a:cubicBezTo>
                  <a:cubicBezTo>
                    <a:pt x="72420" y="52096"/>
                    <a:pt x="69850" y="51162"/>
                    <a:pt x="68215" y="49526"/>
                  </a:cubicBezTo>
                  <a:cubicBezTo>
                    <a:pt x="66579" y="47657"/>
                    <a:pt x="65178" y="44620"/>
                    <a:pt x="65178" y="41116"/>
                  </a:cubicBezTo>
                  <a:lnTo>
                    <a:pt x="96248" y="41116"/>
                  </a:lnTo>
                  <a:cubicBezTo>
                    <a:pt x="96482" y="37612"/>
                    <a:pt x="96248" y="34575"/>
                    <a:pt x="95781" y="31538"/>
                  </a:cubicBezTo>
                  <a:cubicBezTo>
                    <a:pt x="95080" y="28501"/>
                    <a:pt x="93678" y="25698"/>
                    <a:pt x="92043" y="23362"/>
                  </a:cubicBezTo>
                  <a:cubicBezTo>
                    <a:pt x="90174" y="20792"/>
                    <a:pt x="88072" y="18923"/>
                    <a:pt x="85268" y="17521"/>
                  </a:cubicBezTo>
                  <a:cubicBezTo>
                    <a:pt x="82699" y="15886"/>
                    <a:pt x="79428" y="15185"/>
                    <a:pt x="75690" y="15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0" name="Google Shape;2180;p109"/>
          <p:cNvGrpSpPr/>
          <p:nvPr/>
        </p:nvGrpSpPr>
        <p:grpSpPr>
          <a:xfrm>
            <a:off x="3410241" y="1961581"/>
            <a:ext cx="1004567" cy="1004567"/>
            <a:chOff x="1190625" y="238125"/>
            <a:chExt cx="5186200" cy="5186200"/>
          </a:xfrm>
        </p:grpSpPr>
        <p:sp>
          <p:nvSpPr>
            <p:cNvPr id="2181" name="Google Shape;2181;p10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09"/>
            <p:cNvSpPr/>
            <p:nvPr/>
          </p:nvSpPr>
          <p:spPr>
            <a:xfrm>
              <a:off x="2726600" y="1774100"/>
              <a:ext cx="2190150" cy="2190150"/>
            </a:xfrm>
            <a:custGeom>
              <a:rect b="b" l="l" r="r" t="t"/>
              <a:pathLst>
                <a:path extrusionOk="0" h="87606" w="87606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3" name="Google Shape;2183;p109"/>
          <p:cNvGrpSpPr/>
          <p:nvPr/>
        </p:nvGrpSpPr>
        <p:grpSpPr>
          <a:xfrm>
            <a:off x="7704000" y="3699522"/>
            <a:ext cx="1004567" cy="1004567"/>
            <a:chOff x="1190625" y="238125"/>
            <a:chExt cx="5186200" cy="5186200"/>
          </a:xfrm>
        </p:grpSpPr>
        <p:sp>
          <p:nvSpPr>
            <p:cNvPr id="2184" name="Google Shape;2184;p10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09"/>
            <p:cNvSpPr/>
            <p:nvPr/>
          </p:nvSpPr>
          <p:spPr>
            <a:xfrm>
              <a:off x="2831725" y="2065200"/>
              <a:ext cx="1991575" cy="1619075"/>
            </a:xfrm>
            <a:custGeom>
              <a:rect b="b" l="l" r="r" t="t"/>
              <a:pathLst>
                <a:path extrusionOk="0" h="64763" w="79663">
                  <a:moveTo>
                    <a:pt x="55054" y="1"/>
                  </a:moveTo>
                  <a:cubicBezTo>
                    <a:pt x="52383" y="1"/>
                    <a:pt x="49840" y="699"/>
                    <a:pt x="47424" y="1906"/>
                  </a:cubicBezTo>
                  <a:cubicBezTo>
                    <a:pt x="44387" y="3775"/>
                    <a:pt x="41818" y="6345"/>
                    <a:pt x="40182" y="9616"/>
                  </a:cubicBezTo>
                  <a:cubicBezTo>
                    <a:pt x="38781" y="12886"/>
                    <a:pt x="38547" y="16624"/>
                    <a:pt x="39248" y="20128"/>
                  </a:cubicBezTo>
                  <a:cubicBezTo>
                    <a:pt x="32707" y="19895"/>
                    <a:pt x="26399" y="18026"/>
                    <a:pt x="20559" y="15222"/>
                  </a:cubicBezTo>
                  <a:cubicBezTo>
                    <a:pt x="14719" y="12185"/>
                    <a:pt x="9579" y="8214"/>
                    <a:pt x="5608" y="3075"/>
                  </a:cubicBezTo>
                  <a:cubicBezTo>
                    <a:pt x="4206" y="5644"/>
                    <a:pt x="3272" y="8448"/>
                    <a:pt x="3272" y="11251"/>
                  </a:cubicBezTo>
                  <a:cubicBezTo>
                    <a:pt x="3272" y="16858"/>
                    <a:pt x="6309" y="21997"/>
                    <a:pt x="10514" y="24800"/>
                  </a:cubicBezTo>
                  <a:cubicBezTo>
                    <a:pt x="7944" y="24800"/>
                    <a:pt x="5374" y="24100"/>
                    <a:pt x="3272" y="22932"/>
                  </a:cubicBezTo>
                  <a:lnTo>
                    <a:pt x="3272" y="22932"/>
                  </a:lnTo>
                  <a:cubicBezTo>
                    <a:pt x="3272" y="26903"/>
                    <a:pt x="4440" y="30407"/>
                    <a:pt x="7009" y="33444"/>
                  </a:cubicBezTo>
                  <a:cubicBezTo>
                    <a:pt x="9345" y="36247"/>
                    <a:pt x="12616" y="38350"/>
                    <a:pt x="16354" y="39051"/>
                  </a:cubicBezTo>
                  <a:cubicBezTo>
                    <a:pt x="15068" y="39437"/>
                    <a:pt x="13711" y="39610"/>
                    <a:pt x="12322" y="39610"/>
                  </a:cubicBezTo>
                  <a:cubicBezTo>
                    <a:pt x="11188" y="39610"/>
                    <a:pt x="10033" y="39494"/>
                    <a:pt x="8878" y="39284"/>
                  </a:cubicBezTo>
                  <a:lnTo>
                    <a:pt x="8878" y="39284"/>
                  </a:lnTo>
                  <a:cubicBezTo>
                    <a:pt x="10046" y="42555"/>
                    <a:pt x="11915" y="45358"/>
                    <a:pt x="14719" y="47461"/>
                  </a:cubicBezTo>
                  <a:cubicBezTo>
                    <a:pt x="17522" y="49563"/>
                    <a:pt x="20792" y="50731"/>
                    <a:pt x="24297" y="50731"/>
                  </a:cubicBezTo>
                  <a:cubicBezTo>
                    <a:pt x="20792" y="53301"/>
                    <a:pt x="16821" y="55404"/>
                    <a:pt x="12850" y="56572"/>
                  </a:cubicBezTo>
                  <a:cubicBezTo>
                    <a:pt x="9976" y="57370"/>
                    <a:pt x="6993" y="57732"/>
                    <a:pt x="4051" y="57732"/>
                  </a:cubicBezTo>
                  <a:cubicBezTo>
                    <a:pt x="2687" y="57732"/>
                    <a:pt x="1332" y="57654"/>
                    <a:pt x="1" y="57506"/>
                  </a:cubicBezTo>
                  <a:lnTo>
                    <a:pt x="1" y="57506"/>
                  </a:lnTo>
                  <a:cubicBezTo>
                    <a:pt x="7164" y="62207"/>
                    <a:pt x="15399" y="64763"/>
                    <a:pt x="23885" y="64763"/>
                  </a:cubicBezTo>
                  <a:cubicBezTo>
                    <a:pt x="24256" y="64763"/>
                    <a:pt x="24626" y="64758"/>
                    <a:pt x="24997" y="64748"/>
                  </a:cubicBezTo>
                  <a:cubicBezTo>
                    <a:pt x="55133" y="64748"/>
                    <a:pt x="71720" y="39985"/>
                    <a:pt x="71720" y="18259"/>
                  </a:cubicBezTo>
                  <a:cubicBezTo>
                    <a:pt x="71720" y="17558"/>
                    <a:pt x="71720" y="16858"/>
                    <a:pt x="71486" y="16157"/>
                  </a:cubicBezTo>
                  <a:cubicBezTo>
                    <a:pt x="74757" y="13821"/>
                    <a:pt x="77560" y="11017"/>
                    <a:pt x="79663" y="7747"/>
                  </a:cubicBezTo>
                  <a:lnTo>
                    <a:pt x="79663" y="7747"/>
                  </a:lnTo>
                  <a:cubicBezTo>
                    <a:pt x="76859" y="9148"/>
                    <a:pt x="73589" y="9849"/>
                    <a:pt x="70318" y="10317"/>
                  </a:cubicBezTo>
                  <a:cubicBezTo>
                    <a:pt x="73822" y="8214"/>
                    <a:pt x="76392" y="4943"/>
                    <a:pt x="77560" y="1206"/>
                  </a:cubicBezTo>
                  <a:lnTo>
                    <a:pt x="77560" y="1206"/>
                  </a:lnTo>
                  <a:cubicBezTo>
                    <a:pt x="74290" y="3075"/>
                    <a:pt x="70785" y="4476"/>
                    <a:pt x="67048" y="5177"/>
                  </a:cubicBezTo>
                  <a:cubicBezTo>
                    <a:pt x="64712" y="2607"/>
                    <a:pt x="61441" y="738"/>
                    <a:pt x="57937" y="271"/>
                  </a:cubicBezTo>
                  <a:cubicBezTo>
                    <a:pt x="56960" y="88"/>
                    <a:pt x="55999" y="1"/>
                    <a:pt x="55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6" name="Google Shape;2186;p109"/>
          <p:cNvGrpSpPr/>
          <p:nvPr/>
        </p:nvGrpSpPr>
        <p:grpSpPr>
          <a:xfrm>
            <a:off x="9144000" y="3699522"/>
            <a:ext cx="1004567" cy="1004567"/>
            <a:chOff x="1190625" y="238125"/>
            <a:chExt cx="5186200" cy="5186200"/>
          </a:xfrm>
        </p:grpSpPr>
        <p:sp>
          <p:nvSpPr>
            <p:cNvPr id="2187" name="Google Shape;2187;p10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09"/>
            <p:cNvSpPr/>
            <p:nvPr/>
          </p:nvSpPr>
          <p:spPr>
            <a:xfrm>
              <a:off x="2942700" y="1803325"/>
              <a:ext cx="1868925" cy="1757950"/>
            </a:xfrm>
            <a:custGeom>
              <a:rect b="b" l="l" r="r" t="t"/>
              <a:pathLst>
                <a:path extrusionOk="0" h="70318" w="74757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9" name="Google Shape;2189;p109"/>
          <p:cNvGrpSpPr/>
          <p:nvPr/>
        </p:nvGrpSpPr>
        <p:grpSpPr>
          <a:xfrm>
            <a:off x="558000" y="1961579"/>
            <a:ext cx="1004567" cy="1004567"/>
            <a:chOff x="1190625" y="-64724"/>
            <a:chExt cx="5186200" cy="5186200"/>
          </a:xfrm>
        </p:grpSpPr>
        <p:sp>
          <p:nvSpPr>
            <p:cNvPr id="2190" name="Google Shape;2190;p109"/>
            <p:cNvSpPr/>
            <p:nvPr/>
          </p:nvSpPr>
          <p:spPr>
            <a:xfrm>
              <a:off x="1190625" y="-64724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09"/>
            <p:cNvSpPr/>
            <p:nvPr/>
          </p:nvSpPr>
          <p:spPr>
            <a:xfrm>
              <a:off x="2347000" y="1907801"/>
              <a:ext cx="2850075" cy="1461575"/>
            </a:xfrm>
            <a:custGeom>
              <a:rect b="b" l="l" r="r" t="t"/>
              <a:pathLst>
                <a:path extrusionOk="0" h="58463" w="114003">
                  <a:moveTo>
                    <a:pt x="49055" y="0"/>
                  </a:moveTo>
                  <a:cubicBezTo>
                    <a:pt x="44847" y="0"/>
                    <a:pt x="42077" y="454"/>
                    <a:pt x="39948" y="1228"/>
                  </a:cubicBezTo>
                  <a:cubicBezTo>
                    <a:pt x="38079" y="2162"/>
                    <a:pt x="36677" y="3798"/>
                    <a:pt x="37612" y="3798"/>
                  </a:cubicBezTo>
                  <a:cubicBezTo>
                    <a:pt x="38546" y="4031"/>
                    <a:pt x="41116" y="4966"/>
                    <a:pt x="42518" y="6601"/>
                  </a:cubicBezTo>
                  <a:cubicBezTo>
                    <a:pt x="44153" y="8704"/>
                    <a:pt x="43919" y="13609"/>
                    <a:pt x="43919" y="13609"/>
                  </a:cubicBezTo>
                  <a:cubicBezTo>
                    <a:pt x="43919" y="13609"/>
                    <a:pt x="45087" y="25056"/>
                    <a:pt x="41817" y="26692"/>
                  </a:cubicBezTo>
                  <a:cubicBezTo>
                    <a:pt x="41266" y="26967"/>
                    <a:pt x="40676" y="27165"/>
                    <a:pt x="40010" y="27165"/>
                  </a:cubicBezTo>
                  <a:cubicBezTo>
                    <a:pt x="37853" y="27165"/>
                    <a:pt x="34901" y="25091"/>
                    <a:pt x="29903" y="16880"/>
                  </a:cubicBezTo>
                  <a:cubicBezTo>
                    <a:pt x="26398" y="11273"/>
                    <a:pt x="23829" y="2630"/>
                    <a:pt x="23829" y="2630"/>
                  </a:cubicBezTo>
                  <a:cubicBezTo>
                    <a:pt x="23829" y="2630"/>
                    <a:pt x="23361" y="1462"/>
                    <a:pt x="22427" y="994"/>
                  </a:cubicBezTo>
                  <a:cubicBezTo>
                    <a:pt x="21492" y="293"/>
                    <a:pt x="19857" y="60"/>
                    <a:pt x="19857" y="60"/>
                  </a:cubicBezTo>
                  <a:lnTo>
                    <a:pt x="3972" y="60"/>
                  </a:lnTo>
                  <a:cubicBezTo>
                    <a:pt x="3972" y="60"/>
                    <a:pt x="3712" y="34"/>
                    <a:pt x="3340" y="34"/>
                  </a:cubicBezTo>
                  <a:cubicBezTo>
                    <a:pt x="2596" y="34"/>
                    <a:pt x="1402" y="138"/>
                    <a:pt x="935" y="761"/>
                  </a:cubicBezTo>
                  <a:cubicBezTo>
                    <a:pt x="0" y="1695"/>
                    <a:pt x="701" y="3097"/>
                    <a:pt x="701" y="3097"/>
                  </a:cubicBezTo>
                  <a:cubicBezTo>
                    <a:pt x="701" y="3097"/>
                    <a:pt x="12849" y="31364"/>
                    <a:pt x="26398" y="45381"/>
                  </a:cubicBezTo>
                  <a:cubicBezTo>
                    <a:pt x="36210" y="55426"/>
                    <a:pt x="45788" y="58463"/>
                    <a:pt x="54665" y="58463"/>
                  </a:cubicBezTo>
                  <a:lnTo>
                    <a:pt x="59805" y="58463"/>
                  </a:lnTo>
                  <a:cubicBezTo>
                    <a:pt x="62608" y="58463"/>
                    <a:pt x="63776" y="57762"/>
                    <a:pt x="63776" y="56360"/>
                  </a:cubicBezTo>
                  <a:lnTo>
                    <a:pt x="63776" y="56127"/>
                  </a:lnTo>
                  <a:cubicBezTo>
                    <a:pt x="63776" y="52389"/>
                    <a:pt x="63776" y="47950"/>
                    <a:pt x="67280" y="47016"/>
                  </a:cubicBezTo>
                  <a:cubicBezTo>
                    <a:pt x="67634" y="46891"/>
                    <a:pt x="68002" y="46833"/>
                    <a:pt x="68383" y="46833"/>
                  </a:cubicBezTo>
                  <a:cubicBezTo>
                    <a:pt x="72289" y="46833"/>
                    <a:pt x="77591" y="52934"/>
                    <a:pt x="82699" y="56127"/>
                  </a:cubicBezTo>
                  <a:cubicBezTo>
                    <a:pt x="85969" y="58463"/>
                    <a:pt x="89941" y="58463"/>
                    <a:pt x="89941" y="58463"/>
                  </a:cubicBezTo>
                  <a:lnTo>
                    <a:pt x="106294" y="58463"/>
                  </a:lnTo>
                  <a:cubicBezTo>
                    <a:pt x="106294" y="58463"/>
                    <a:pt x="114003" y="57762"/>
                    <a:pt x="110265" y="51922"/>
                  </a:cubicBezTo>
                  <a:cubicBezTo>
                    <a:pt x="110031" y="51455"/>
                    <a:pt x="108163" y="48651"/>
                    <a:pt x="99285" y="40942"/>
                  </a:cubicBezTo>
                  <a:cubicBezTo>
                    <a:pt x="90174" y="32766"/>
                    <a:pt x="91342" y="34167"/>
                    <a:pt x="102556" y="20151"/>
                  </a:cubicBezTo>
                  <a:cubicBezTo>
                    <a:pt x="109331" y="11740"/>
                    <a:pt x="111900" y="3798"/>
                    <a:pt x="111433" y="1462"/>
                  </a:cubicBezTo>
                  <a:cubicBezTo>
                    <a:pt x="110966" y="60"/>
                    <a:pt x="108396" y="60"/>
                    <a:pt x="105593" y="60"/>
                  </a:cubicBezTo>
                  <a:lnTo>
                    <a:pt x="88773" y="60"/>
                  </a:lnTo>
                  <a:cubicBezTo>
                    <a:pt x="87605" y="60"/>
                    <a:pt x="87605" y="60"/>
                    <a:pt x="86670" y="527"/>
                  </a:cubicBezTo>
                  <a:cubicBezTo>
                    <a:pt x="85736" y="994"/>
                    <a:pt x="85269" y="2162"/>
                    <a:pt x="85269" y="2162"/>
                  </a:cubicBezTo>
                  <a:cubicBezTo>
                    <a:pt x="85269" y="2162"/>
                    <a:pt x="82465" y="11507"/>
                    <a:pt x="78961" y="17114"/>
                  </a:cubicBezTo>
                  <a:cubicBezTo>
                    <a:pt x="73373" y="25846"/>
                    <a:pt x="69612" y="27528"/>
                    <a:pt x="67581" y="27528"/>
                  </a:cubicBezTo>
                  <a:cubicBezTo>
                    <a:pt x="66896" y="27528"/>
                    <a:pt x="66407" y="27336"/>
                    <a:pt x="66112" y="27159"/>
                  </a:cubicBezTo>
                  <a:cubicBezTo>
                    <a:pt x="63309" y="25524"/>
                    <a:pt x="63776" y="20384"/>
                    <a:pt x="63776" y="16646"/>
                  </a:cubicBezTo>
                  <a:cubicBezTo>
                    <a:pt x="63776" y="5199"/>
                    <a:pt x="65178" y="1929"/>
                    <a:pt x="59805" y="761"/>
                  </a:cubicBezTo>
                  <a:cubicBezTo>
                    <a:pt x="57936" y="293"/>
                    <a:pt x="56534" y="60"/>
                    <a:pt x="51862" y="60"/>
                  </a:cubicBezTo>
                  <a:cubicBezTo>
                    <a:pt x="50860" y="20"/>
                    <a:pt x="49927" y="0"/>
                    <a:pt x="490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2" name="Google Shape;2192;p109"/>
          <p:cNvGrpSpPr/>
          <p:nvPr/>
        </p:nvGrpSpPr>
        <p:grpSpPr>
          <a:xfrm>
            <a:off x="1967313" y="1961581"/>
            <a:ext cx="1004567" cy="1004567"/>
            <a:chOff x="1190625" y="238125"/>
            <a:chExt cx="5186200" cy="5186200"/>
          </a:xfrm>
        </p:grpSpPr>
        <p:sp>
          <p:nvSpPr>
            <p:cNvPr id="2193" name="Google Shape;2193;p109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09"/>
            <p:cNvSpPr/>
            <p:nvPr/>
          </p:nvSpPr>
          <p:spPr>
            <a:xfrm>
              <a:off x="3065350" y="1552175"/>
              <a:ext cx="1500975" cy="2481450"/>
            </a:xfrm>
            <a:custGeom>
              <a:rect b="b" l="l" r="r" t="t"/>
              <a:pathLst>
                <a:path extrusionOk="0" h="99258" w="60039">
                  <a:moveTo>
                    <a:pt x="30136" y="14952"/>
                  </a:moveTo>
                  <a:cubicBezTo>
                    <a:pt x="36210" y="14952"/>
                    <a:pt x="41116" y="20091"/>
                    <a:pt x="41116" y="26165"/>
                  </a:cubicBezTo>
                  <a:cubicBezTo>
                    <a:pt x="41116" y="32473"/>
                    <a:pt x="36210" y="37612"/>
                    <a:pt x="30136" y="37612"/>
                  </a:cubicBezTo>
                  <a:cubicBezTo>
                    <a:pt x="24063" y="37612"/>
                    <a:pt x="19157" y="32473"/>
                    <a:pt x="19157" y="26165"/>
                  </a:cubicBezTo>
                  <a:cubicBezTo>
                    <a:pt x="19157" y="20091"/>
                    <a:pt x="24063" y="14952"/>
                    <a:pt x="30136" y="14952"/>
                  </a:cubicBezTo>
                  <a:close/>
                  <a:moveTo>
                    <a:pt x="30136" y="1"/>
                  </a:moveTo>
                  <a:cubicBezTo>
                    <a:pt x="16120" y="1"/>
                    <a:pt x="4673" y="11681"/>
                    <a:pt x="4673" y="26165"/>
                  </a:cubicBezTo>
                  <a:cubicBezTo>
                    <a:pt x="4673" y="40883"/>
                    <a:pt x="16120" y="52563"/>
                    <a:pt x="30136" y="52563"/>
                  </a:cubicBezTo>
                  <a:cubicBezTo>
                    <a:pt x="44153" y="52563"/>
                    <a:pt x="55600" y="40883"/>
                    <a:pt x="55600" y="26165"/>
                  </a:cubicBezTo>
                  <a:cubicBezTo>
                    <a:pt x="55600" y="11681"/>
                    <a:pt x="44153" y="1"/>
                    <a:pt x="30136" y="1"/>
                  </a:cubicBezTo>
                  <a:close/>
                  <a:moveTo>
                    <a:pt x="7943" y="56068"/>
                  </a:moveTo>
                  <a:cubicBezTo>
                    <a:pt x="4205" y="56068"/>
                    <a:pt x="935" y="59105"/>
                    <a:pt x="935" y="63310"/>
                  </a:cubicBezTo>
                  <a:cubicBezTo>
                    <a:pt x="935" y="66347"/>
                    <a:pt x="2570" y="69150"/>
                    <a:pt x="5140" y="70318"/>
                  </a:cubicBezTo>
                  <a:cubicBezTo>
                    <a:pt x="8177" y="71953"/>
                    <a:pt x="11447" y="73355"/>
                    <a:pt x="14718" y="74289"/>
                  </a:cubicBezTo>
                  <a:lnTo>
                    <a:pt x="3037" y="86437"/>
                  </a:lnTo>
                  <a:cubicBezTo>
                    <a:pt x="3037" y="86437"/>
                    <a:pt x="3037" y="86437"/>
                    <a:pt x="2804" y="86671"/>
                  </a:cubicBezTo>
                  <a:cubicBezTo>
                    <a:pt x="0" y="89474"/>
                    <a:pt x="234" y="94380"/>
                    <a:pt x="3037" y="97183"/>
                  </a:cubicBezTo>
                  <a:cubicBezTo>
                    <a:pt x="4526" y="98557"/>
                    <a:pt x="6350" y="99258"/>
                    <a:pt x="8154" y="99258"/>
                  </a:cubicBezTo>
                  <a:cubicBezTo>
                    <a:pt x="10032" y="99258"/>
                    <a:pt x="11887" y="98499"/>
                    <a:pt x="13316" y="96950"/>
                  </a:cubicBezTo>
                  <a:lnTo>
                    <a:pt x="30136" y="79662"/>
                  </a:lnTo>
                  <a:lnTo>
                    <a:pt x="46723" y="96950"/>
                  </a:lnTo>
                  <a:cubicBezTo>
                    <a:pt x="46723" y="97183"/>
                    <a:pt x="46956" y="97183"/>
                    <a:pt x="46956" y="97183"/>
                  </a:cubicBezTo>
                  <a:cubicBezTo>
                    <a:pt x="48330" y="98557"/>
                    <a:pt x="50152" y="99258"/>
                    <a:pt x="51984" y="99258"/>
                  </a:cubicBezTo>
                  <a:cubicBezTo>
                    <a:pt x="53890" y="99258"/>
                    <a:pt x="55806" y="98499"/>
                    <a:pt x="57235" y="96950"/>
                  </a:cubicBezTo>
                  <a:cubicBezTo>
                    <a:pt x="60039" y="93913"/>
                    <a:pt x="60039" y="89241"/>
                    <a:pt x="57002" y="86437"/>
                  </a:cubicBezTo>
                  <a:lnTo>
                    <a:pt x="45321" y="74289"/>
                  </a:lnTo>
                  <a:cubicBezTo>
                    <a:pt x="48825" y="73355"/>
                    <a:pt x="51862" y="72187"/>
                    <a:pt x="54899" y="70552"/>
                  </a:cubicBezTo>
                  <a:cubicBezTo>
                    <a:pt x="57703" y="69150"/>
                    <a:pt x="59338" y="66347"/>
                    <a:pt x="59338" y="63310"/>
                  </a:cubicBezTo>
                  <a:cubicBezTo>
                    <a:pt x="59338" y="59031"/>
                    <a:pt x="55936" y="56112"/>
                    <a:pt x="52145" y="56112"/>
                  </a:cubicBezTo>
                  <a:cubicBezTo>
                    <a:pt x="50968" y="56112"/>
                    <a:pt x="49754" y="56393"/>
                    <a:pt x="48592" y="57002"/>
                  </a:cubicBezTo>
                  <a:cubicBezTo>
                    <a:pt x="43219" y="60039"/>
                    <a:pt x="36911" y="61674"/>
                    <a:pt x="30136" y="61674"/>
                  </a:cubicBezTo>
                  <a:cubicBezTo>
                    <a:pt x="23595" y="61674"/>
                    <a:pt x="17288" y="60039"/>
                    <a:pt x="11681" y="57002"/>
                  </a:cubicBezTo>
                  <a:cubicBezTo>
                    <a:pt x="10513" y="56301"/>
                    <a:pt x="9111" y="56068"/>
                    <a:pt x="7943" y="56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5" name="Google Shape;2195;p109"/>
          <p:cNvSpPr txBox="1"/>
          <p:nvPr/>
        </p:nvSpPr>
        <p:spPr>
          <a:xfrm>
            <a:off x="551850" y="489600"/>
            <a:ext cx="86112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Иконки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196" name="Google Shape;2196;p109"/>
          <p:cNvGrpSpPr/>
          <p:nvPr/>
        </p:nvGrpSpPr>
        <p:grpSpPr>
          <a:xfrm>
            <a:off x="551850" y="8892000"/>
            <a:ext cx="7146100" cy="748800"/>
            <a:chOff x="551850" y="8892000"/>
            <a:chExt cx="7146100" cy="748800"/>
          </a:xfrm>
        </p:grpSpPr>
        <p:sp>
          <p:nvSpPr>
            <p:cNvPr id="2197" name="Google Shape;2197;p109"/>
            <p:cNvSpPr/>
            <p:nvPr/>
          </p:nvSpPr>
          <p:spPr>
            <a:xfrm>
              <a:off x="551850" y="8892000"/>
              <a:ext cx="748800" cy="748800"/>
            </a:xfrm>
            <a:prstGeom prst="ellipse">
              <a:avLst/>
            </a:prstGeom>
            <a:solidFill>
              <a:srgbClr val="4BD0A0"/>
            </a:solidFill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!</a:t>
              </a:r>
              <a:endParaRPr/>
            </a:p>
          </p:txBody>
        </p:sp>
        <p:sp>
          <p:nvSpPr>
            <p:cNvPr id="2198" name="Google Shape;2198;p109"/>
            <p:cNvSpPr txBox="1"/>
            <p:nvPr/>
          </p:nvSpPr>
          <p:spPr>
            <a:xfrm>
              <a:off x="1460350" y="8892000"/>
              <a:ext cx="6237600" cy="74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Иконки можно перекрашивать</a:t>
              </a:r>
              <a:endParaRPr sz="1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10"/>
          <p:cNvSpPr txBox="1"/>
          <p:nvPr/>
        </p:nvSpPr>
        <p:spPr>
          <a:xfrm>
            <a:off x="547975" y="1226825"/>
            <a:ext cx="85959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Обязательно указывайте автора и источник, откуда вы взяли картинку. Лучше не скачивать картинки из Google Images и использовать бесплатные фотобанки и не волноваться о правах.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4" name="Google Shape;2204;p110"/>
          <p:cNvSpPr txBox="1"/>
          <p:nvPr/>
        </p:nvSpPr>
        <p:spPr>
          <a:xfrm>
            <a:off x="550800" y="4003560"/>
            <a:ext cx="23226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3200"/>
              <a:buFont typeface="Arial"/>
              <a:buNone/>
            </a:pPr>
            <a:r>
              <a:rPr b="1" i="0" lang="ru" sz="3600" u="sng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r>
              <a:rPr b="1" i="0" lang="ru" sz="3600" u="sng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i="0" sz="3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5" name="Google Shape;2205;p110"/>
          <p:cNvSpPr txBox="1"/>
          <p:nvPr/>
        </p:nvSpPr>
        <p:spPr>
          <a:xfrm>
            <a:off x="6402295" y="4003560"/>
            <a:ext cx="23226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3200"/>
              <a:buFont typeface="Arial"/>
              <a:buNone/>
            </a:pPr>
            <a:r>
              <a:rPr b="1" i="0" lang="ru" sz="3600" u="sng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Pexels</a:t>
            </a:r>
            <a:endParaRPr b="1" i="0" sz="3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6" name="Google Shape;2206;p110"/>
          <p:cNvSpPr txBox="1"/>
          <p:nvPr/>
        </p:nvSpPr>
        <p:spPr>
          <a:xfrm>
            <a:off x="12254400" y="4003560"/>
            <a:ext cx="23226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3200"/>
              <a:buFont typeface="Arial"/>
              <a:buNone/>
            </a:pPr>
            <a:r>
              <a:rPr b="1" i="0" lang="ru" sz="3600" u="sng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Pixabay</a:t>
            </a:r>
            <a:endParaRPr b="1" i="0" sz="3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Изображение" id="2207" name="Google Shape;2207;p1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0800" y="4690325"/>
            <a:ext cx="5473559" cy="29745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" id="2208" name="Google Shape;2208;p1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02295" y="4703958"/>
            <a:ext cx="5473551" cy="2987668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Изображение" id="2209" name="Google Shape;2209;p1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254400" y="4700700"/>
            <a:ext cx="5473551" cy="29941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10" name="Google Shape;2210;p110"/>
          <p:cNvSpPr txBox="1"/>
          <p:nvPr/>
        </p:nvSpPr>
        <p:spPr>
          <a:xfrm>
            <a:off x="551850" y="489600"/>
            <a:ext cx="142848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Картинки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1" name="Google Shape;2211;p110"/>
          <p:cNvSpPr/>
          <p:nvPr/>
        </p:nvSpPr>
        <p:spPr>
          <a:xfrm rot="-1254276">
            <a:off x="2468718" y="4256642"/>
            <a:ext cx="252177" cy="371533"/>
          </a:xfrm>
          <a:custGeom>
            <a:rect b="b" l="l" r="r" t="t"/>
            <a:pathLst>
              <a:path extrusionOk="0" h="208768" w="141701">
                <a:moveTo>
                  <a:pt x="98" y="0"/>
                </a:moveTo>
                <a:lnTo>
                  <a:pt x="0" y="192359"/>
                </a:lnTo>
                <a:lnTo>
                  <a:pt x="42961" y="151226"/>
                </a:lnTo>
                <a:lnTo>
                  <a:pt x="68208" y="208767"/>
                </a:lnTo>
                <a:lnTo>
                  <a:pt x="107581" y="191511"/>
                </a:lnTo>
                <a:lnTo>
                  <a:pt x="82333" y="133970"/>
                </a:lnTo>
                <a:lnTo>
                  <a:pt x="141701" y="130186"/>
                </a:lnTo>
                <a:lnTo>
                  <a:pt x="9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111"/>
          <p:cNvSpPr/>
          <p:nvPr/>
        </p:nvSpPr>
        <p:spPr>
          <a:xfrm>
            <a:off x="13067176" y="4456727"/>
            <a:ext cx="5220900" cy="518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7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/>
          </a:p>
        </p:txBody>
      </p:sp>
      <p:sp>
        <p:nvSpPr>
          <p:cNvPr id="2217" name="Google Shape;2217;p111"/>
          <p:cNvSpPr/>
          <p:nvPr/>
        </p:nvSpPr>
        <p:spPr>
          <a:xfrm>
            <a:off x="-2590800" y="4456727"/>
            <a:ext cx="5220600" cy="5181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11"/>
          <p:cNvSpPr/>
          <p:nvPr/>
        </p:nvSpPr>
        <p:spPr>
          <a:xfrm>
            <a:off x="2628354" y="4456727"/>
            <a:ext cx="5220900" cy="51816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111"/>
          <p:cNvSpPr/>
          <p:nvPr/>
        </p:nvSpPr>
        <p:spPr>
          <a:xfrm>
            <a:off x="7847765" y="4456727"/>
            <a:ext cx="5220900" cy="51816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111"/>
          <p:cNvSpPr txBox="1"/>
          <p:nvPr/>
        </p:nvSpPr>
        <p:spPr>
          <a:xfrm>
            <a:off x="551850" y="489600"/>
            <a:ext cx="14292900" cy="3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Готовые элементы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Мокапы, таблицы, диаграммы, фигуры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5" name="Google Shape;2225;p112"/>
          <p:cNvPicPr preferRelativeResize="0"/>
          <p:nvPr/>
        </p:nvPicPr>
        <p:blipFill rotWithShape="1">
          <a:blip r:embed="rId3">
            <a:alphaModFix/>
          </a:blip>
          <a:srcRect b="0" l="0" r="0" t="4498"/>
          <a:stretch/>
        </p:blipFill>
        <p:spPr>
          <a:xfrm>
            <a:off x="628050" y="1772787"/>
            <a:ext cx="12684600" cy="7293900"/>
          </a:xfrm>
          <a:prstGeom prst="roundRect">
            <a:avLst>
              <a:gd fmla="val 4700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26" name="Google Shape;222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9848" y="1772787"/>
            <a:ext cx="3370200" cy="7293900"/>
          </a:xfrm>
          <a:prstGeom prst="roundRect">
            <a:avLst>
              <a:gd fmla="val 8806" name="adj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27" name="Google Shape;2227;p112"/>
          <p:cNvSpPr txBox="1"/>
          <p:nvPr/>
        </p:nvSpPr>
        <p:spPr>
          <a:xfrm>
            <a:off x="551850" y="489600"/>
            <a:ext cx="142848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Мокапы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13"/>
          <p:cNvSpPr/>
          <p:nvPr/>
        </p:nvSpPr>
        <p:spPr>
          <a:xfrm>
            <a:off x="10561800" y="3441600"/>
            <a:ext cx="1143000" cy="1143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sp>
        <p:nvSpPr>
          <p:cNvPr id="2233" name="Google Shape;2233;p113"/>
          <p:cNvSpPr/>
          <p:nvPr/>
        </p:nvSpPr>
        <p:spPr>
          <a:xfrm>
            <a:off x="12123900" y="3441600"/>
            <a:ext cx="1143000" cy="11430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/>
          </a:p>
        </p:txBody>
      </p:sp>
      <p:sp>
        <p:nvSpPr>
          <p:cNvPr id="2234" name="Google Shape;2234;p113"/>
          <p:cNvSpPr/>
          <p:nvPr/>
        </p:nvSpPr>
        <p:spPr>
          <a:xfrm>
            <a:off x="13685427" y="3616744"/>
            <a:ext cx="792000" cy="7920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/>
          </a:p>
        </p:txBody>
      </p:sp>
      <p:cxnSp>
        <p:nvCxnSpPr>
          <p:cNvPr id="2235" name="Google Shape;2235;p113"/>
          <p:cNvCxnSpPr/>
          <p:nvPr/>
        </p:nvCxnSpPr>
        <p:spPr>
          <a:xfrm>
            <a:off x="10587450" y="5156350"/>
            <a:ext cx="7148700" cy="0"/>
          </a:xfrm>
          <a:prstGeom prst="straightConnector1">
            <a:avLst/>
          </a:prstGeom>
          <a:noFill/>
          <a:ln cap="flat" cmpd="sng" w="25400">
            <a:solidFill>
              <a:srgbClr val="4BD0A0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2236" name="Google Shape;2236;p113"/>
          <p:cNvCxnSpPr/>
          <p:nvPr/>
        </p:nvCxnSpPr>
        <p:spPr>
          <a:xfrm>
            <a:off x="10587450" y="5660350"/>
            <a:ext cx="71487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stealth"/>
            <a:tailEnd len="med" w="med" type="stealth"/>
          </a:ln>
        </p:spPr>
      </p:cxnSp>
      <p:cxnSp>
        <p:nvCxnSpPr>
          <p:cNvPr id="2237" name="Google Shape;2237;p113"/>
          <p:cNvCxnSpPr/>
          <p:nvPr/>
        </p:nvCxnSpPr>
        <p:spPr>
          <a:xfrm>
            <a:off x="10587450" y="6140262"/>
            <a:ext cx="71487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38" name="Google Shape;2238;p113"/>
          <p:cNvCxnSpPr/>
          <p:nvPr/>
        </p:nvCxnSpPr>
        <p:spPr>
          <a:xfrm>
            <a:off x="10587450" y="6664750"/>
            <a:ext cx="7148700" cy="0"/>
          </a:xfrm>
          <a:prstGeom prst="straightConnector1">
            <a:avLst/>
          </a:prstGeom>
          <a:noFill/>
          <a:ln cap="rnd" cmpd="sng" w="3810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2239" name="Google Shape;2239;p113"/>
          <p:cNvGrpSpPr/>
          <p:nvPr/>
        </p:nvGrpSpPr>
        <p:grpSpPr>
          <a:xfrm>
            <a:off x="14797535" y="3679700"/>
            <a:ext cx="666600" cy="666900"/>
            <a:chOff x="5981700" y="1543050"/>
            <a:chExt cx="666600" cy="666900"/>
          </a:xfrm>
        </p:grpSpPr>
        <p:sp>
          <p:nvSpPr>
            <p:cNvPr id="2240" name="Google Shape;2240;p113"/>
            <p:cNvSpPr/>
            <p:nvPr/>
          </p:nvSpPr>
          <p:spPr>
            <a:xfrm>
              <a:off x="5981700" y="1543050"/>
              <a:ext cx="666600" cy="6669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13"/>
            <p:cNvSpPr/>
            <p:nvPr/>
          </p:nvSpPr>
          <p:spPr>
            <a:xfrm rot="-5400000">
              <a:off x="6214373" y="1713808"/>
              <a:ext cx="207032" cy="324571"/>
            </a:xfrm>
            <a:custGeom>
              <a:rect b="b" l="l" r="r" t="t"/>
              <a:pathLst>
                <a:path extrusionOk="0" h="204454" w="130414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2" name="Google Shape;2242;p113"/>
          <p:cNvGrpSpPr/>
          <p:nvPr/>
        </p:nvGrpSpPr>
        <p:grpSpPr>
          <a:xfrm rot="5400000">
            <a:off x="15783660" y="3679713"/>
            <a:ext cx="666600" cy="666900"/>
            <a:chOff x="5981700" y="1543050"/>
            <a:chExt cx="666600" cy="666900"/>
          </a:xfrm>
        </p:grpSpPr>
        <p:sp>
          <p:nvSpPr>
            <p:cNvPr id="2243" name="Google Shape;2243;p113"/>
            <p:cNvSpPr/>
            <p:nvPr/>
          </p:nvSpPr>
          <p:spPr>
            <a:xfrm>
              <a:off x="5981700" y="1543050"/>
              <a:ext cx="666600" cy="6669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13"/>
            <p:cNvSpPr/>
            <p:nvPr/>
          </p:nvSpPr>
          <p:spPr>
            <a:xfrm>
              <a:off x="6214373" y="1713808"/>
              <a:ext cx="207032" cy="324571"/>
            </a:xfrm>
            <a:custGeom>
              <a:rect b="b" l="l" r="r" t="t"/>
              <a:pathLst>
                <a:path extrusionOk="0" h="204454" w="130414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5" name="Google Shape;2245;p113"/>
          <p:cNvSpPr/>
          <p:nvPr/>
        </p:nvSpPr>
        <p:spPr>
          <a:xfrm>
            <a:off x="5234400" y="2956250"/>
            <a:ext cx="4687200" cy="46872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40</a:t>
            </a:r>
            <a:endParaRPr b="1" sz="9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наград</a:t>
            </a:r>
            <a:endParaRPr b="1"/>
          </a:p>
        </p:txBody>
      </p:sp>
      <p:sp>
        <p:nvSpPr>
          <p:cNvPr id="2246" name="Google Shape;2246;p113"/>
          <p:cNvSpPr/>
          <p:nvPr/>
        </p:nvSpPr>
        <p:spPr>
          <a:xfrm>
            <a:off x="536400" y="2952000"/>
            <a:ext cx="4687200" cy="468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821</a:t>
            </a:r>
            <a:endParaRPr b="1" sz="9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человек</a:t>
            </a:r>
            <a:endParaRPr b="1"/>
          </a:p>
        </p:txBody>
      </p:sp>
      <p:sp>
        <p:nvSpPr>
          <p:cNvPr id="2247" name="Google Shape;2247;p113"/>
          <p:cNvSpPr/>
          <p:nvPr/>
        </p:nvSpPr>
        <p:spPr>
          <a:xfrm>
            <a:off x="16769785" y="3693725"/>
            <a:ext cx="721800" cy="503741"/>
          </a:xfrm>
          <a:custGeom>
            <a:rect b="b" l="l" r="r" t="t"/>
            <a:pathLst>
              <a:path extrusionOk="0" h="191173" w="273928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113"/>
          <p:cNvSpPr txBox="1"/>
          <p:nvPr/>
        </p:nvSpPr>
        <p:spPr>
          <a:xfrm>
            <a:off x="551850" y="489600"/>
            <a:ext cx="142764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Фигуры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" name="Google Shape;2253;p114"/>
          <p:cNvGraphicFramePr/>
          <p:nvPr/>
        </p:nvGraphicFramePr>
        <p:xfrm>
          <a:off x="551853" y="347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{0E110D0B-8796-473F-A8AB-085D2A9B7C54}</a:tableStyleId>
              </a:tblPr>
              <a:tblGrid>
                <a:gridCol w="786300"/>
                <a:gridCol w="2381850"/>
                <a:gridCol w="2548650"/>
              </a:tblGrid>
              <a:tr h="474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" sz="18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b="1" sz="18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108000">
                    <a:lnL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" sz="18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1</a:t>
                      </a:r>
                      <a:endParaRPr b="1" sz="18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" sz="180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2</a:t>
                      </a:r>
                      <a:endParaRPr b="1" sz="180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r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108000" marL="0">
                    <a:lnL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6000" marB="0" marR="0" marL="10800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DDDDD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54" name="Google Shape;2254;p114"/>
          <p:cNvSpPr txBox="1"/>
          <p:nvPr/>
        </p:nvSpPr>
        <p:spPr>
          <a:xfrm>
            <a:off x="551850" y="2707200"/>
            <a:ext cx="57168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b="1"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Простая </a:t>
            </a:r>
            <a:r>
              <a:rPr b="1" lang="ru" sz="2400">
                <a:latin typeface="Proxima Nova"/>
                <a:ea typeface="Proxima Nova"/>
                <a:cs typeface="Proxima Nova"/>
                <a:sym typeface="Proxima Nova"/>
              </a:rPr>
              <a:t>таблица</a:t>
            </a:r>
            <a:endParaRPr b="1" i="0" sz="24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5" name="Google Shape;2255;p114"/>
          <p:cNvSpPr txBox="1"/>
          <p:nvPr/>
        </p:nvSpPr>
        <p:spPr>
          <a:xfrm>
            <a:off x="7697850" y="2707200"/>
            <a:ext cx="100383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b="1" lang="ru" sz="2400">
                <a:latin typeface="Proxima Nova"/>
                <a:ea typeface="Proxima Nova"/>
                <a:cs typeface="Proxima Nova"/>
                <a:sym typeface="Proxima Nova"/>
              </a:rPr>
              <a:t>Сложная таблица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2256" name="Google Shape;2256;p114"/>
          <p:cNvGraphicFramePr/>
          <p:nvPr/>
        </p:nvGraphicFramePr>
        <p:xfrm>
          <a:off x="7697853" y="347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{0E110D0B-8796-473F-A8AB-085D2A9B7C54}</a:tableStyleId>
              </a:tblPr>
              <a:tblGrid>
                <a:gridCol w="595400"/>
                <a:gridCol w="1828550"/>
                <a:gridCol w="1828550"/>
                <a:gridCol w="1824125"/>
                <a:gridCol w="1828550"/>
                <a:gridCol w="2133100"/>
              </a:tblGrid>
              <a:tr h="474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" sz="18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b="1" sz="18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108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" sz="18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1</a:t>
                      </a:r>
                      <a:endParaRPr b="1" sz="18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" sz="180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2</a:t>
                      </a:r>
                      <a:endParaRPr b="1" sz="180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r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" sz="180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3</a:t>
                      </a:r>
                      <a:endParaRPr b="1" sz="180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r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" sz="180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...</a:t>
                      </a:r>
                      <a:endParaRPr b="1" sz="180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r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" sz="180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Столбец N</a:t>
                      </a:r>
                      <a:endParaRPr b="1" sz="180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r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108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36000" marB="0" marR="0" marL="10800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b="1" lang="ru" sz="1800" u="none" cap="none" strike="noStrik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b="1" lang="ru" sz="1800" u="none" cap="none" strike="noStrik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b="1" lang="ru" sz="1800" u="none" cap="none" strike="noStrik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b="1" lang="ru" sz="1800" u="none" cap="none" strike="noStrik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b="1" lang="ru" sz="1800" u="none" cap="none" strike="noStrik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b="1" lang="ru" sz="1800" u="none" cap="none" strike="noStrike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BD0A0"/>
                    </a:solidFill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96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9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10800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—</a:t>
                      </a:r>
                      <a:endParaRPr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72000" marB="0" marR="108000" marL="0" anchor="ctr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57" name="Google Shape;2257;p114"/>
          <p:cNvSpPr txBox="1"/>
          <p:nvPr/>
        </p:nvSpPr>
        <p:spPr>
          <a:xfrm>
            <a:off x="551850" y="489600"/>
            <a:ext cx="14309100" cy="17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Таблицы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2"/>
          <p:cNvSpPr/>
          <p:nvPr/>
        </p:nvSpPr>
        <p:spPr>
          <a:xfrm>
            <a:off x="7847765" y="4459274"/>
            <a:ext cx="5220900" cy="51816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52"/>
          <p:cNvSpPr/>
          <p:nvPr/>
        </p:nvSpPr>
        <p:spPr>
          <a:xfrm>
            <a:off x="13067176" y="4459274"/>
            <a:ext cx="5220900" cy="51816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2"/>
          <p:cNvSpPr/>
          <p:nvPr/>
        </p:nvSpPr>
        <p:spPr>
          <a:xfrm>
            <a:off x="2628000" y="4459274"/>
            <a:ext cx="5220900" cy="518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7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/>
          </a:p>
        </p:txBody>
      </p:sp>
      <p:grpSp>
        <p:nvGrpSpPr>
          <p:cNvPr id="849" name="Google Shape;849;p52"/>
          <p:cNvGrpSpPr/>
          <p:nvPr/>
        </p:nvGrpSpPr>
        <p:grpSpPr>
          <a:xfrm>
            <a:off x="12801600" y="492012"/>
            <a:ext cx="4934550" cy="2447913"/>
            <a:chOff x="12801600" y="492012"/>
            <a:chExt cx="4934550" cy="2447913"/>
          </a:xfrm>
        </p:grpSpPr>
        <p:sp>
          <p:nvSpPr>
            <p:cNvPr id="850" name="Google Shape;850;p52"/>
            <p:cNvSpPr txBox="1"/>
            <p:nvPr/>
          </p:nvSpPr>
          <p:spPr>
            <a:xfrm>
              <a:off x="13414650" y="501525"/>
              <a:ext cx="4321500" cy="24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Если вам понравился какой-то слайд из этого файла, вы можете скопировать его и использовать в своих презентациях.</a:t>
              </a:r>
              <a:endParaRPr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851" name="Google Shape;851;p52"/>
            <p:cNvSpPr/>
            <p:nvPr/>
          </p:nvSpPr>
          <p:spPr>
            <a:xfrm>
              <a:off x="12801600" y="492012"/>
              <a:ext cx="489000" cy="489000"/>
            </a:xfrm>
            <a:prstGeom prst="ellipse">
              <a:avLst/>
            </a:prstGeom>
            <a:solidFill>
              <a:srgbClr val="00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2" name="Google Shape;852;p52"/>
          <p:cNvSpPr/>
          <p:nvPr/>
        </p:nvSpPr>
        <p:spPr>
          <a:xfrm rot="5400000">
            <a:off x="13002698" y="660243"/>
            <a:ext cx="96180" cy="150785"/>
          </a:xfrm>
          <a:custGeom>
            <a:rect b="b" l="l" r="r" t="t"/>
            <a:pathLst>
              <a:path extrusionOk="0" h="204454" w="130414">
                <a:moveTo>
                  <a:pt x="65106" y="0"/>
                </a:moveTo>
                <a:cubicBezTo>
                  <a:pt x="62885" y="0"/>
                  <a:pt x="60665" y="858"/>
                  <a:pt x="58949" y="2574"/>
                </a:cubicBezTo>
                <a:lnTo>
                  <a:pt x="3432" y="58899"/>
                </a:lnTo>
                <a:cubicBezTo>
                  <a:pt x="0" y="62532"/>
                  <a:pt x="0" y="67983"/>
                  <a:pt x="3432" y="71415"/>
                </a:cubicBezTo>
                <a:cubicBezTo>
                  <a:pt x="5148" y="73232"/>
                  <a:pt x="7369" y="74140"/>
                  <a:pt x="9590" y="74140"/>
                </a:cubicBezTo>
                <a:cubicBezTo>
                  <a:pt x="11810" y="74140"/>
                  <a:pt x="14031" y="73232"/>
                  <a:pt x="15747" y="71415"/>
                </a:cubicBezTo>
                <a:lnTo>
                  <a:pt x="56324" y="30232"/>
                </a:lnTo>
                <a:lnTo>
                  <a:pt x="56324" y="194157"/>
                </a:lnTo>
                <a:cubicBezTo>
                  <a:pt x="56324" y="194561"/>
                  <a:pt x="56324" y="195167"/>
                  <a:pt x="56324" y="195570"/>
                </a:cubicBezTo>
                <a:cubicBezTo>
                  <a:pt x="56324" y="200415"/>
                  <a:pt x="60362" y="204453"/>
                  <a:pt x="65207" y="204453"/>
                </a:cubicBezTo>
                <a:cubicBezTo>
                  <a:pt x="70052" y="204453"/>
                  <a:pt x="74089" y="200415"/>
                  <a:pt x="74089" y="195570"/>
                </a:cubicBezTo>
                <a:cubicBezTo>
                  <a:pt x="74089" y="195167"/>
                  <a:pt x="73888" y="194561"/>
                  <a:pt x="73888" y="194157"/>
                </a:cubicBezTo>
                <a:lnTo>
                  <a:pt x="73888" y="30232"/>
                </a:lnTo>
                <a:lnTo>
                  <a:pt x="114667" y="71415"/>
                </a:lnTo>
                <a:cubicBezTo>
                  <a:pt x="116383" y="73232"/>
                  <a:pt x="118603" y="74140"/>
                  <a:pt x="120824" y="74140"/>
                </a:cubicBezTo>
                <a:cubicBezTo>
                  <a:pt x="123045" y="74140"/>
                  <a:pt x="125265" y="73232"/>
                  <a:pt x="126981" y="71415"/>
                </a:cubicBezTo>
                <a:cubicBezTo>
                  <a:pt x="130413" y="67983"/>
                  <a:pt x="130413" y="62532"/>
                  <a:pt x="126981" y="58899"/>
                </a:cubicBezTo>
                <a:lnTo>
                  <a:pt x="71263" y="2574"/>
                </a:lnTo>
                <a:cubicBezTo>
                  <a:pt x="69547" y="858"/>
                  <a:pt x="67327" y="0"/>
                  <a:pt x="65106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3" name="Google Shape;853;p52"/>
          <p:cNvSpPr/>
          <p:nvPr/>
        </p:nvSpPr>
        <p:spPr>
          <a:xfrm>
            <a:off x="-2590800" y="4459274"/>
            <a:ext cx="5220600" cy="51813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52"/>
          <p:cNvSpPr txBox="1"/>
          <p:nvPr/>
        </p:nvSpPr>
        <p:spPr>
          <a:xfrm>
            <a:off x="551850" y="489600"/>
            <a:ext cx="11449800" cy="3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9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Шаблоны слайдов</a:t>
            </a:r>
            <a:endParaRPr b="1" sz="9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Цель шаблона — не ограничивать вас, а помочь сделать хорошие презентации без лишних усилий. 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2" name="Google Shape;2262;p115"/>
          <p:cNvCxnSpPr/>
          <p:nvPr/>
        </p:nvCxnSpPr>
        <p:spPr>
          <a:xfrm rot="10800000">
            <a:off x="4859309" y="5413057"/>
            <a:ext cx="0" cy="2262300"/>
          </a:xfrm>
          <a:prstGeom prst="straightConnector1">
            <a:avLst/>
          </a:prstGeom>
          <a:noFill/>
          <a:ln cap="flat" cmpd="sng" w="25400">
            <a:solidFill>
              <a:srgbClr val="4BD0A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63" name="Google Shape;2263;p115"/>
          <p:cNvCxnSpPr/>
          <p:nvPr/>
        </p:nvCxnSpPr>
        <p:spPr>
          <a:xfrm rot="10800000">
            <a:off x="7703906" y="3202807"/>
            <a:ext cx="0" cy="2208900"/>
          </a:xfrm>
          <a:prstGeom prst="straightConnector1">
            <a:avLst/>
          </a:prstGeom>
          <a:noFill/>
          <a:ln cap="flat" cmpd="sng" w="25400">
            <a:solidFill>
              <a:srgbClr val="4BD0A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64" name="Google Shape;2264;p115"/>
          <p:cNvCxnSpPr/>
          <p:nvPr/>
        </p:nvCxnSpPr>
        <p:spPr>
          <a:xfrm rot="10800000">
            <a:off x="10560884" y="5471957"/>
            <a:ext cx="0" cy="2214600"/>
          </a:xfrm>
          <a:prstGeom prst="straightConnector1">
            <a:avLst/>
          </a:prstGeom>
          <a:noFill/>
          <a:ln cap="flat" cmpd="sng" w="25400">
            <a:solidFill>
              <a:srgbClr val="4BD0A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65" name="Google Shape;2265;p115"/>
          <p:cNvCxnSpPr/>
          <p:nvPr/>
        </p:nvCxnSpPr>
        <p:spPr>
          <a:xfrm rot="10800000">
            <a:off x="13412643" y="3200407"/>
            <a:ext cx="0" cy="2287500"/>
          </a:xfrm>
          <a:prstGeom prst="straightConnector1">
            <a:avLst/>
          </a:prstGeom>
          <a:noFill/>
          <a:ln cap="flat" cmpd="sng" w="25400">
            <a:solidFill>
              <a:srgbClr val="4BD0A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66" name="Google Shape;2266;p115"/>
          <p:cNvCxnSpPr>
            <a:stCxn id="2267" idx="6"/>
            <a:endCxn id="2268" idx="2"/>
          </p:cNvCxnSpPr>
          <p:nvPr/>
        </p:nvCxnSpPr>
        <p:spPr>
          <a:xfrm>
            <a:off x="1975592" y="5441204"/>
            <a:ext cx="5626200" cy="0"/>
          </a:xfrm>
          <a:prstGeom prst="straightConnector1">
            <a:avLst/>
          </a:prstGeom>
          <a:noFill/>
          <a:ln cap="flat" cmpd="sng" w="25400">
            <a:solidFill>
              <a:srgbClr val="4BD0A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69" name="Google Shape;2269;p115"/>
          <p:cNvCxnSpPr>
            <a:stCxn id="2268" idx="6"/>
          </p:cNvCxnSpPr>
          <p:nvPr/>
        </p:nvCxnSpPr>
        <p:spPr>
          <a:xfrm>
            <a:off x="7805906" y="5441204"/>
            <a:ext cx="10557300" cy="0"/>
          </a:xfrm>
          <a:prstGeom prst="straightConnector1">
            <a:avLst/>
          </a:prstGeom>
          <a:noFill/>
          <a:ln cap="flat" cmpd="sng" w="25400">
            <a:solidFill>
              <a:srgbClr val="4BD0A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70" name="Google Shape;2270;p115"/>
          <p:cNvCxnSpPr/>
          <p:nvPr/>
        </p:nvCxnSpPr>
        <p:spPr>
          <a:xfrm rot="10800000">
            <a:off x="1226600" y="3190007"/>
            <a:ext cx="0" cy="1701300"/>
          </a:xfrm>
          <a:prstGeom prst="straightConnector1">
            <a:avLst/>
          </a:prstGeom>
          <a:noFill/>
          <a:ln cap="flat" cmpd="sng" w="25400">
            <a:solidFill>
              <a:srgbClr val="4BD0A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271" name="Google Shape;2271;p115"/>
          <p:cNvSpPr/>
          <p:nvPr/>
        </p:nvSpPr>
        <p:spPr>
          <a:xfrm>
            <a:off x="13310643" y="5339204"/>
            <a:ext cx="204000" cy="204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2" name="Google Shape;2272;p115"/>
          <p:cNvSpPr/>
          <p:nvPr/>
        </p:nvSpPr>
        <p:spPr>
          <a:xfrm>
            <a:off x="4757309" y="5339204"/>
            <a:ext cx="204000" cy="204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8" name="Google Shape;2268;p115"/>
          <p:cNvSpPr/>
          <p:nvPr/>
        </p:nvSpPr>
        <p:spPr>
          <a:xfrm>
            <a:off x="7601906" y="5339204"/>
            <a:ext cx="204000" cy="204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115"/>
          <p:cNvSpPr/>
          <p:nvPr/>
        </p:nvSpPr>
        <p:spPr>
          <a:xfrm>
            <a:off x="10458884" y="5339204"/>
            <a:ext cx="204000" cy="204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4" name="Google Shape;2274;p115"/>
          <p:cNvSpPr txBox="1"/>
          <p:nvPr/>
        </p:nvSpPr>
        <p:spPr>
          <a:xfrm>
            <a:off x="1226599" y="2455607"/>
            <a:ext cx="36216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b="1"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Пункт 1</a:t>
            </a:r>
            <a:endParaRPr b="1" i="0" sz="24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b="0" i="0" lang="ru" sz="18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b="0" i="0" sz="18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5" name="Google Shape;2275;p115"/>
          <p:cNvSpPr txBox="1"/>
          <p:nvPr/>
        </p:nvSpPr>
        <p:spPr>
          <a:xfrm>
            <a:off x="7147406" y="5681557"/>
            <a:ext cx="11130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b="1" lang="ru" sz="2400">
                <a:latin typeface="Proxima Nova"/>
                <a:ea typeface="Proxima Nova"/>
                <a:cs typeface="Proxima Nova"/>
                <a:sym typeface="Proxima Nova"/>
              </a:rPr>
              <a:t>2026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6" name="Google Shape;2276;p115"/>
          <p:cNvSpPr txBox="1"/>
          <p:nvPr/>
        </p:nvSpPr>
        <p:spPr>
          <a:xfrm>
            <a:off x="10004384" y="4676657"/>
            <a:ext cx="11130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b="1" lang="ru" sz="2400">
                <a:latin typeface="Proxima Nova"/>
                <a:ea typeface="Proxima Nova"/>
                <a:cs typeface="Proxima Nova"/>
                <a:sym typeface="Proxima Nova"/>
              </a:rPr>
              <a:t>2028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7" name="Google Shape;2277;p115"/>
          <p:cNvSpPr txBox="1"/>
          <p:nvPr/>
        </p:nvSpPr>
        <p:spPr>
          <a:xfrm>
            <a:off x="12932043" y="5676782"/>
            <a:ext cx="9612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b="1" lang="ru" sz="2400">
                <a:latin typeface="Proxima Nova"/>
                <a:ea typeface="Proxima Nova"/>
                <a:cs typeface="Proxima Nova"/>
                <a:sym typeface="Proxima Nova"/>
              </a:rPr>
              <a:t>2030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8" name="Google Shape;2278;p115"/>
          <p:cNvSpPr txBox="1"/>
          <p:nvPr/>
        </p:nvSpPr>
        <p:spPr>
          <a:xfrm>
            <a:off x="4406459" y="4681432"/>
            <a:ext cx="905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b="1"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2024</a:t>
            </a:r>
            <a:endParaRPr b="1" i="0" sz="24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7" name="Google Shape;2267;p115"/>
          <p:cNvSpPr/>
          <p:nvPr/>
        </p:nvSpPr>
        <p:spPr>
          <a:xfrm>
            <a:off x="546992" y="4726904"/>
            <a:ext cx="1428600" cy="1428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9" name="Google Shape;2279;p115"/>
          <p:cNvSpPr/>
          <p:nvPr/>
        </p:nvSpPr>
        <p:spPr>
          <a:xfrm>
            <a:off x="16171650" y="5339204"/>
            <a:ext cx="204000" cy="204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p115"/>
          <p:cNvSpPr txBox="1"/>
          <p:nvPr/>
        </p:nvSpPr>
        <p:spPr>
          <a:xfrm>
            <a:off x="15803425" y="4676657"/>
            <a:ext cx="9612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1600"/>
              <a:buFont typeface="Arial"/>
              <a:buNone/>
            </a:pPr>
            <a:r>
              <a:rPr b="1" lang="ru" sz="2400">
                <a:latin typeface="Proxima Nova"/>
                <a:ea typeface="Proxima Nova"/>
                <a:cs typeface="Proxima Nova"/>
                <a:sym typeface="Proxima Nova"/>
              </a:rPr>
              <a:t>2032</a:t>
            </a:r>
            <a:endParaRPr b="1" i="0" sz="28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1" name="Google Shape;2281;p115"/>
          <p:cNvSpPr txBox="1"/>
          <p:nvPr/>
        </p:nvSpPr>
        <p:spPr>
          <a:xfrm>
            <a:off x="4867275" y="7898807"/>
            <a:ext cx="42909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b="1"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Пункт 2</a:t>
            </a:r>
            <a:endParaRPr b="1" i="0" sz="24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b="0" i="0" lang="ru" sz="18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b="0" i="0" sz="18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2" name="Google Shape;2282;p115"/>
          <p:cNvSpPr txBox="1"/>
          <p:nvPr/>
        </p:nvSpPr>
        <p:spPr>
          <a:xfrm>
            <a:off x="10570152" y="7898807"/>
            <a:ext cx="42465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b="1"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Пункт 4</a:t>
            </a:r>
            <a:endParaRPr b="1" i="0" sz="24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b="0" i="0" lang="ru" sz="18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b="0" i="0" sz="18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3" name="Google Shape;2283;p115"/>
          <p:cNvSpPr txBox="1"/>
          <p:nvPr/>
        </p:nvSpPr>
        <p:spPr>
          <a:xfrm>
            <a:off x="7703922" y="2470007"/>
            <a:ext cx="42810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b="1"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Пункт 3</a:t>
            </a:r>
            <a:endParaRPr b="1" i="0" sz="24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b="0" i="0" lang="ru" sz="18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b="0" i="0" sz="18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4" name="Google Shape;2284;p115"/>
          <p:cNvSpPr txBox="1"/>
          <p:nvPr/>
        </p:nvSpPr>
        <p:spPr>
          <a:xfrm>
            <a:off x="13401837" y="2470007"/>
            <a:ext cx="43311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b="1"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Пункт 5</a:t>
            </a:r>
            <a:endParaRPr b="1" i="0" sz="24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000"/>
              <a:buFont typeface="Arial"/>
              <a:buNone/>
            </a:pPr>
            <a:r>
              <a:rPr b="0" i="0" lang="ru" sz="18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Описание</a:t>
            </a:r>
            <a:endParaRPr b="0" i="0" sz="18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5" name="Google Shape;2285;p115"/>
          <p:cNvSpPr txBox="1"/>
          <p:nvPr/>
        </p:nvSpPr>
        <p:spPr>
          <a:xfrm>
            <a:off x="551850" y="489600"/>
            <a:ext cx="14274300" cy="17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Таймлайн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0" name="Google Shape;2290;p116"/>
          <p:cNvCxnSpPr/>
          <p:nvPr/>
        </p:nvCxnSpPr>
        <p:spPr>
          <a:xfrm rot="10800000">
            <a:off x="9144000" y="2209875"/>
            <a:ext cx="0" cy="7450500"/>
          </a:xfrm>
          <a:prstGeom prst="straightConnector1">
            <a:avLst/>
          </a:prstGeom>
          <a:noFill/>
          <a:ln cap="flat" cmpd="sng" w="28575">
            <a:solidFill>
              <a:srgbClr val="4BD0A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291" name="Google Shape;2291;p116"/>
          <p:cNvCxnSpPr/>
          <p:nvPr/>
        </p:nvCxnSpPr>
        <p:spPr>
          <a:xfrm>
            <a:off x="571650" y="5950500"/>
            <a:ext cx="17165100" cy="0"/>
          </a:xfrm>
          <a:prstGeom prst="straightConnector1">
            <a:avLst/>
          </a:prstGeom>
          <a:noFill/>
          <a:ln cap="flat" cmpd="sng" w="28575">
            <a:solidFill>
              <a:srgbClr val="4BD0A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292" name="Google Shape;2292;p116"/>
          <p:cNvSpPr txBox="1"/>
          <p:nvPr/>
        </p:nvSpPr>
        <p:spPr>
          <a:xfrm>
            <a:off x="534008" y="2219325"/>
            <a:ext cx="7162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b="1" i="0" lang="ru" sz="3000" u="none" cap="none" strike="noStrike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Пункт 1</a:t>
            </a:r>
            <a:endParaRPr b="1" i="0" sz="3000" u="none" cap="none" strike="noStrike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3" name="Google Shape;2293;p116"/>
          <p:cNvSpPr txBox="1"/>
          <p:nvPr/>
        </p:nvSpPr>
        <p:spPr>
          <a:xfrm>
            <a:off x="534000" y="2959200"/>
            <a:ext cx="7163700" cy="27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800"/>
              <a:buFont typeface="Arial"/>
              <a:buNone/>
            </a:pPr>
            <a:r>
              <a:rPr b="0"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b="0" i="0" sz="24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4" name="Google Shape;2294;p116"/>
          <p:cNvSpPr txBox="1"/>
          <p:nvPr/>
        </p:nvSpPr>
        <p:spPr>
          <a:xfrm>
            <a:off x="9148975" y="2228850"/>
            <a:ext cx="7129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b="1" lang="ru" sz="300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Пункт 2</a:t>
            </a:r>
            <a:endParaRPr b="1"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5" name="Google Shape;2295;p116"/>
          <p:cNvSpPr txBox="1"/>
          <p:nvPr/>
        </p:nvSpPr>
        <p:spPr>
          <a:xfrm>
            <a:off x="9143875" y="2959200"/>
            <a:ext cx="7129200" cy="27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800"/>
              <a:buFont typeface="Arial"/>
              <a:buNone/>
            </a:pPr>
            <a:r>
              <a:rPr b="0"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b="0" i="0" sz="24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6" name="Google Shape;2296;p116"/>
          <p:cNvSpPr txBox="1"/>
          <p:nvPr/>
        </p:nvSpPr>
        <p:spPr>
          <a:xfrm>
            <a:off x="534008" y="6172200"/>
            <a:ext cx="71637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b="1" lang="ru" sz="300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Пункт 3</a:t>
            </a:r>
            <a:endParaRPr b="1"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7" name="Google Shape;2297;p116"/>
          <p:cNvSpPr txBox="1"/>
          <p:nvPr/>
        </p:nvSpPr>
        <p:spPr>
          <a:xfrm>
            <a:off x="534000" y="6926377"/>
            <a:ext cx="7163700" cy="27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800"/>
              <a:buFont typeface="Arial"/>
              <a:buNone/>
            </a:pPr>
            <a:r>
              <a:rPr b="0"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b="0" i="0" sz="24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8" name="Google Shape;2298;p116"/>
          <p:cNvSpPr txBox="1"/>
          <p:nvPr/>
        </p:nvSpPr>
        <p:spPr>
          <a:xfrm>
            <a:off x="9143875" y="6172200"/>
            <a:ext cx="71292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800"/>
              <a:buFont typeface="Arial"/>
              <a:buNone/>
            </a:pPr>
            <a:r>
              <a:rPr b="1" lang="ru" sz="3000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Пункт 4</a:t>
            </a:r>
            <a:endParaRPr b="1" sz="300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99" name="Google Shape;2299;p116"/>
          <p:cNvSpPr txBox="1"/>
          <p:nvPr/>
        </p:nvSpPr>
        <p:spPr>
          <a:xfrm>
            <a:off x="9144000" y="6926375"/>
            <a:ext cx="7129200" cy="27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5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800"/>
              <a:buFont typeface="Arial"/>
              <a:buNone/>
            </a:pPr>
            <a:r>
              <a:rPr b="0"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Текст</a:t>
            </a:r>
            <a:endParaRPr b="0" i="0" sz="24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0" name="Google Shape;2300;p116"/>
          <p:cNvSpPr txBox="1"/>
          <p:nvPr/>
        </p:nvSpPr>
        <p:spPr>
          <a:xfrm>
            <a:off x="551850" y="489600"/>
            <a:ext cx="14288100" cy="17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Матрица на 4 колонки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117"/>
          <p:cNvSpPr/>
          <p:nvPr/>
        </p:nvSpPr>
        <p:spPr>
          <a:xfrm>
            <a:off x="545638" y="2458534"/>
            <a:ext cx="3233400" cy="3233400"/>
          </a:xfrm>
          <a:prstGeom prst="ellipse">
            <a:avLst/>
          </a:prstGeom>
          <a:noFill/>
          <a:ln cap="flat" cmpd="sng" w="38100">
            <a:solidFill>
              <a:srgbClr val="EB236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6" name="Google Shape;2306;p117"/>
          <p:cNvSpPr/>
          <p:nvPr/>
        </p:nvSpPr>
        <p:spPr>
          <a:xfrm>
            <a:off x="3041444" y="2458534"/>
            <a:ext cx="3233400" cy="3233400"/>
          </a:xfrm>
          <a:prstGeom prst="ellipse">
            <a:avLst/>
          </a:prstGeom>
          <a:noFill/>
          <a:ln cap="flat" cmpd="sng" w="38100">
            <a:solidFill>
              <a:srgbClr val="4BD0A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7" name="Google Shape;2307;p117"/>
          <p:cNvSpPr txBox="1"/>
          <p:nvPr/>
        </p:nvSpPr>
        <p:spPr>
          <a:xfrm>
            <a:off x="1137838" y="3829650"/>
            <a:ext cx="20490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Часть 1</a:t>
            </a:r>
            <a:endParaRPr i="0" sz="28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8" name="Google Shape;2308;p117"/>
          <p:cNvSpPr txBox="1"/>
          <p:nvPr/>
        </p:nvSpPr>
        <p:spPr>
          <a:xfrm>
            <a:off x="3830144" y="3829650"/>
            <a:ext cx="16560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4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Часть</a:t>
            </a:r>
            <a:r>
              <a:rPr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 2</a:t>
            </a:r>
            <a:endParaRPr i="0" sz="28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9" name="Google Shape;2309;p117"/>
          <p:cNvSpPr/>
          <p:nvPr/>
        </p:nvSpPr>
        <p:spPr>
          <a:xfrm>
            <a:off x="545638" y="6406416"/>
            <a:ext cx="3233400" cy="3233400"/>
          </a:xfrm>
          <a:prstGeom prst="ellipse">
            <a:avLst/>
          </a:prstGeom>
          <a:noFill/>
          <a:ln cap="flat" cmpd="sng" w="38100">
            <a:solidFill>
              <a:srgbClr val="EB236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0" name="Google Shape;2310;p117"/>
          <p:cNvSpPr/>
          <p:nvPr/>
        </p:nvSpPr>
        <p:spPr>
          <a:xfrm>
            <a:off x="2162537" y="7172325"/>
            <a:ext cx="1244400" cy="1244400"/>
          </a:xfrm>
          <a:prstGeom prst="ellipse">
            <a:avLst/>
          </a:prstGeom>
          <a:noFill/>
          <a:ln cap="flat" cmpd="sng" w="38100">
            <a:solidFill>
              <a:srgbClr val="4BD0A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1" name="Google Shape;2311;p117"/>
          <p:cNvSpPr txBox="1"/>
          <p:nvPr/>
        </p:nvSpPr>
        <p:spPr>
          <a:xfrm>
            <a:off x="551850" y="489600"/>
            <a:ext cx="142785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Круги Эйлера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2" name="Google Shape;2312;p117"/>
          <p:cNvSpPr/>
          <p:nvPr/>
        </p:nvSpPr>
        <p:spPr>
          <a:xfrm>
            <a:off x="10546888" y="2458534"/>
            <a:ext cx="3233400" cy="3233400"/>
          </a:xfrm>
          <a:prstGeom prst="ellipse">
            <a:avLst/>
          </a:prstGeom>
          <a:noFill/>
          <a:ln cap="flat" cmpd="sng" w="38100">
            <a:solidFill>
              <a:srgbClr val="EB236B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3" name="Google Shape;2313;p117"/>
          <p:cNvSpPr/>
          <p:nvPr/>
        </p:nvSpPr>
        <p:spPr>
          <a:xfrm>
            <a:off x="13042694" y="2458534"/>
            <a:ext cx="3233400" cy="3233400"/>
          </a:xfrm>
          <a:prstGeom prst="ellipse">
            <a:avLst/>
          </a:prstGeom>
          <a:noFill/>
          <a:ln cap="flat" cmpd="sng" w="38100">
            <a:solidFill>
              <a:srgbClr val="4BD0A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4" name="Google Shape;2314;p117"/>
          <p:cNvSpPr txBox="1"/>
          <p:nvPr/>
        </p:nvSpPr>
        <p:spPr>
          <a:xfrm>
            <a:off x="11139088" y="3829650"/>
            <a:ext cx="20490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Часть 1</a:t>
            </a:r>
            <a:endParaRPr i="0" sz="28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5" name="Google Shape;2315;p117"/>
          <p:cNvSpPr txBox="1"/>
          <p:nvPr/>
        </p:nvSpPr>
        <p:spPr>
          <a:xfrm>
            <a:off x="13831394" y="3829650"/>
            <a:ext cx="16560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4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Часть</a:t>
            </a:r>
            <a:r>
              <a:rPr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 2</a:t>
            </a:r>
            <a:endParaRPr i="0" sz="28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6" name="Google Shape;2316;p117"/>
          <p:cNvSpPr/>
          <p:nvPr/>
        </p:nvSpPr>
        <p:spPr>
          <a:xfrm>
            <a:off x="11794919" y="4058734"/>
            <a:ext cx="3233400" cy="32334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7" name="Google Shape;2317;p117"/>
          <p:cNvSpPr txBox="1"/>
          <p:nvPr/>
        </p:nvSpPr>
        <p:spPr>
          <a:xfrm>
            <a:off x="12583619" y="5429850"/>
            <a:ext cx="16560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55F6"/>
              </a:buClr>
              <a:buSzPts val="24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Часть</a:t>
            </a:r>
            <a:r>
              <a:rPr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 2</a:t>
            </a:r>
            <a:endParaRPr i="0" sz="28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18" name="Google Shape;2318;p117"/>
          <p:cNvCxnSpPr/>
          <p:nvPr/>
        </p:nvCxnSpPr>
        <p:spPr>
          <a:xfrm flipH="1" rot="10800000">
            <a:off x="10477500" y="4451175"/>
            <a:ext cx="2939100" cy="22068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3" name="Google Shape;2323;p118"/>
          <p:cNvGrpSpPr/>
          <p:nvPr/>
        </p:nvGrpSpPr>
        <p:grpSpPr>
          <a:xfrm>
            <a:off x="3058617" y="3828567"/>
            <a:ext cx="14664633" cy="779028"/>
            <a:chOff x="3058617" y="3828567"/>
            <a:chExt cx="14664633" cy="779028"/>
          </a:xfrm>
        </p:grpSpPr>
        <p:sp>
          <p:nvSpPr>
            <p:cNvPr id="2324" name="Google Shape;2324;p118"/>
            <p:cNvSpPr txBox="1"/>
            <p:nvPr/>
          </p:nvSpPr>
          <p:spPr>
            <a:xfrm>
              <a:off x="10538550" y="3856350"/>
              <a:ext cx="71847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131"/>
                </a:buClr>
                <a:buSzPts val="2200"/>
                <a:buFont typeface="Arial"/>
                <a:buNone/>
              </a:pPr>
              <a:r>
                <a:rPr i="0" lang="ru" sz="2400" u="none" cap="none" strike="noStrike">
                  <a:latin typeface="Proxima Nova"/>
                  <a:ea typeface="Proxima Nova"/>
                  <a:cs typeface="Proxima Nova"/>
                  <a:sym typeface="Proxima Nova"/>
                </a:rPr>
                <a:t>Пункт 2</a:t>
              </a:r>
              <a:br>
                <a:rPr b="0" i="0" lang="ru" sz="2400" u="none" cap="none" strike="noStrike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b="0" i="0" lang="ru" sz="1800" u="none" cap="none" strike="noStrike">
                  <a:latin typeface="Proxima Nova"/>
                  <a:ea typeface="Proxima Nova"/>
                  <a:cs typeface="Proxima Nova"/>
                  <a:sym typeface="Proxima Nova"/>
                </a:rPr>
                <a:t>Текст</a:t>
              </a:r>
              <a:endParaRPr b="0" i="0" sz="2400" u="none" cap="none" strike="noStrike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5" name="Google Shape;2325;p118"/>
            <p:cNvSpPr/>
            <p:nvPr/>
          </p:nvSpPr>
          <p:spPr>
            <a:xfrm>
              <a:off x="3058617" y="3828567"/>
              <a:ext cx="2170965" cy="779028"/>
            </a:xfrm>
            <a:custGeom>
              <a:rect b="b" l="l" r="r" t="t"/>
              <a:pathLst>
                <a:path extrusionOk="0" h="33528" w="87630">
                  <a:moveTo>
                    <a:pt x="18669" y="0"/>
                  </a:moveTo>
                  <a:lnTo>
                    <a:pt x="69723" y="0"/>
                  </a:lnTo>
                  <a:lnTo>
                    <a:pt x="87630" y="33528"/>
                  </a:lnTo>
                  <a:lnTo>
                    <a:pt x="0" y="33528"/>
                  </a:lnTo>
                  <a:close/>
                </a:path>
              </a:pathLst>
            </a:custGeom>
            <a:noFill/>
            <a:ln cap="flat" cmpd="sng" w="28575">
              <a:solidFill>
                <a:srgbClr val="4BD0A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cxnSp>
        <p:nvCxnSpPr>
          <p:cNvPr id="2326" name="Google Shape;2326;p118"/>
          <p:cNvCxnSpPr/>
          <p:nvPr/>
        </p:nvCxnSpPr>
        <p:spPr>
          <a:xfrm>
            <a:off x="4062882" y="4193643"/>
            <a:ext cx="5073300" cy="14100"/>
          </a:xfrm>
          <a:prstGeom prst="straightConnector1">
            <a:avLst/>
          </a:prstGeom>
          <a:noFill/>
          <a:ln cap="flat" cmpd="sng" w="28575">
            <a:solidFill>
              <a:srgbClr val="4BD0A0"/>
            </a:solidFill>
            <a:prstDash val="solid"/>
            <a:miter lim="400000"/>
            <a:headEnd len="med" w="med" type="oval"/>
            <a:tailEnd len="sm" w="sm" type="none"/>
          </a:ln>
        </p:spPr>
      </p:cxnSp>
      <p:grpSp>
        <p:nvGrpSpPr>
          <p:cNvPr id="2327" name="Google Shape;2327;p118"/>
          <p:cNvGrpSpPr/>
          <p:nvPr/>
        </p:nvGrpSpPr>
        <p:grpSpPr>
          <a:xfrm>
            <a:off x="1820918" y="5984332"/>
            <a:ext cx="15902332" cy="779023"/>
            <a:chOff x="1820918" y="5984332"/>
            <a:chExt cx="15902332" cy="779023"/>
          </a:xfrm>
        </p:grpSpPr>
        <p:sp>
          <p:nvSpPr>
            <p:cNvPr id="2328" name="Google Shape;2328;p118"/>
            <p:cNvSpPr txBox="1"/>
            <p:nvPr/>
          </p:nvSpPr>
          <p:spPr>
            <a:xfrm>
              <a:off x="10538550" y="6016035"/>
              <a:ext cx="71847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131"/>
                </a:buClr>
                <a:buSzPts val="2200"/>
                <a:buFont typeface="Arial"/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Пункт 4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Текст</a:t>
              </a:r>
              <a:endParaRPr b="0" i="0" sz="1800" u="none" cap="none" strike="noStrike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29" name="Google Shape;2329;p118"/>
            <p:cNvSpPr/>
            <p:nvPr/>
          </p:nvSpPr>
          <p:spPr>
            <a:xfrm>
              <a:off x="1820918" y="5984332"/>
              <a:ext cx="4656296" cy="779023"/>
            </a:xfrm>
            <a:custGeom>
              <a:rect b="b" l="l" r="r" t="t"/>
              <a:pathLst>
                <a:path extrusionOk="0" h="33528" w="190500">
                  <a:moveTo>
                    <a:pt x="18288" y="0"/>
                  </a:moveTo>
                  <a:lnTo>
                    <a:pt x="172212" y="0"/>
                  </a:lnTo>
                  <a:lnTo>
                    <a:pt x="190500" y="33528"/>
                  </a:lnTo>
                  <a:lnTo>
                    <a:pt x="0" y="33528"/>
                  </a:lnTo>
                  <a:close/>
                </a:path>
              </a:pathLst>
            </a:custGeom>
            <a:noFill/>
            <a:ln cap="flat" cmpd="sng" w="28575">
              <a:solidFill>
                <a:srgbClr val="4BD0A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330" name="Google Shape;2330;p118"/>
            <p:cNvCxnSpPr/>
            <p:nvPr/>
          </p:nvCxnSpPr>
          <p:spPr>
            <a:xfrm>
              <a:off x="4062879" y="6385024"/>
              <a:ext cx="5073300" cy="12600"/>
            </a:xfrm>
            <a:prstGeom prst="straightConnector1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miter lim="400000"/>
              <a:headEnd len="med" w="med" type="oval"/>
              <a:tailEnd len="sm" w="sm" type="none"/>
            </a:ln>
          </p:spPr>
        </p:cxnSp>
      </p:grpSp>
      <p:grpSp>
        <p:nvGrpSpPr>
          <p:cNvPr id="2331" name="Google Shape;2331;p118"/>
          <p:cNvGrpSpPr/>
          <p:nvPr/>
        </p:nvGrpSpPr>
        <p:grpSpPr>
          <a:xfrm>
            <a:off x="1212213" y="7040853"/>
            <a:ext cx="16511037" cy="779037"/>
            <a:chOff x="1212213" y="7040853"/>
            <a:chExt cx="16511037" cy="779037"/>
          </a:xfrm>
        </p:grpSpPr>
        <p:sp>
          <p:nvSpPr>
            <p:cNvPr id="2332" name="Google Shape;2332;p118"/>
            <p:cNvSpPr txBox="1"/>
            <p:nvPr/>
          </p:nvSpPr>
          <p:spPr>
            <a:xfrm>
              <a:off x="10538550" y="7064660"/>
              <a:ext cx="71847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131"/>
                </a:buClr>
                <a:buSzPts val="2200"/>
                <a:buFont typeface="Arial"/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Пункт 5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Текст</a:t>
              </a:r>
              <a:endParaRPr b="0" i="0" sz="1800" u="none" cap="none" strike="noStrike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33" name="Google Shape;2333;p118"/>
            <p:cNvSpPr/>
            <p:nvPr/>
          </p:nvSpPr>
          <p:spPr>
            <a:xfrm>
              <a:off x="1212213" y="7040853"/>
              <a:ext cx="5902391" cy="779037"/>
            </a:xfrm>
            <a:custGeom>
              <a:rect b="b" l="l" r="r" t="t"/>
              <a:pathLst>
                <a:path extrusionOk="0" h="33147" w="242697">
                  <a:moveTo>
                    <a:pt x="17907" y="0"/>
                  </a:moveTo>
                  <a:lnTo>
                    <a:pt x="224409" y="0"/>
                  </a:lnTo>
                  <a:lnTo>
                    <a:pt x="242697" y="33147"/>
                  </a:lnTo>
                  <a:lnTo>
                    <a:pt x="0" y="33147"/>
                  </a:lnTo>
                  <a:close/>
                </a:path>
              </a:pathLst>
            </a:custGeom>
            <a:noFill/>
            <a:ln cap="flat" cmpd="sng" w="28575">
              <a:solidFill>
                <a:srgbClr val="4BD0A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334" name="Google Shape;2334;p118"/>
            <p:cNvCxnSpPr/>
            <p:nvPr/>
          </p:nvCxnSpPr>
          <p:spPr>
            <a:xfrm>
              <a:off x="4061623" y="7430359"/>
              <a:ext cx="5074500" cy="0"/>
            </a:xfrm>
            <a:prstGeom prst="straightConnector1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miter lim="400000"/>
              <a:headEnd len="med" w="med" type="oval"/>
              <a:tailEnd len="sm" w="sm" type="none"/>
            </a:ln>
          </p:spPr>
        </p:cxnSp>
      </p:grpSp>
      <p:grpSp>
        <p:nvGrpSpPr>
          <p:cNvPr id="2335" name="Google Shape;2335;p118"/>
          <p:cNvGrpSpPr/>
          <p:nvPr/>
        </p:nvGrpSpPr>
        <p:grpSpPr>
          <a:xfrm>
            <a:off x="551865" y="8097347"/>
            <a:ext cx="17171385" cy="802075"/>
            <a:chOff x="551865" y="8097347"/>
            <a:chExt cx="17171385" cy="802075"/>
          </a:xfrm>
        </p:grpSpPr>
        <p:sp>
          <p:nvSpPr>
            <p:cNvPr id="2336" name="Google Shape;2336;p118"/>
            <p:cNvSpPr txBox="1"/>
            <p:nvPr/>
          </p:nvSpPr>
          <p:spPr>
            <a:xfrm>
              <a:off x="10538550" y="8132700"/>
              <a:ext cx="71847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131"/>
                </a:buClr>
                <a:buSzPts val="2200"/>
                <a:buFont typeface="Arial"/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Пункт 6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Текст</a:t>
              </a:r>
              <a:endParaRPr b="0" i="0" sz="1800" u="none" cap="none" strike="noStrike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37" name="Google Shape;2337;p118"/>
            <p:cNvSpPr/>
            <p:nvPr/>
          </p:nvSpPr>
          <p:spPr>
            <a:xfrm>
              <a:off x="551865" y="8097347"/>
              <a:ext cx="7184818" cy="802075"/>
            </a:xfrm>
            <a:custGeom>
              <a:rect b="b" l="l" r="r" t="t"/>
              <a:pathLst>
                <a:path extrusionOk="0" h="33147" w="296037">
                  <a:moveTo>
                    <a:pt x="19431" y="0"/>
                  </a:moveTo>
                  <a:lnTo>
                    <a:pt x="277368" y="0"/>
                  </a:lnTo>
                  <a:lnTo>
                    <a:pt x="296037" y="33147"/>
                  </a:lnTo>
                  <a:lnTo>
                    <a:pt x="0" y="33147"/>
                  </a:lnTo>
                  <a:close/>
                </a:path>
              </a:pathLst>
            </a:custGeom>
            <a:noFill/>
            <a:ln cap="flat" cmpd="sng" w="28575">
              <a:solidFill>
                <a:srgbClr val="4BD0A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338" name="Google Shape;2338;p118"/>
            <p:cNvCxnSpPr/>
            <p:nvPr/>
          </p:nvCxnSpPr>
          <p:spPr>
            <a:xfrm>
              <a:off x="4042750" y="8498375"/>
              <a:ext cx="5101200" cy="0"/>
            </a:xfrm>
            <a:prstGeom prst="straightConnector1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miter lim="400000"/>
              <a:headEnd len="med" w="med" type="oval"/>
              <a:tailEnd len="sm" w="sm" type="none"/>
            </a:ln>
          </p:spPr>
        </p:cxnSp>
      </p:grpSp>
      <p:grpSp>
        <p:nvGrpSpPr>
          <p:cNvPr id="2339" name="Google Shape;2339;p118"/>
          <p:cNvGrpSpPr/>
          <p:nvPr/>
        </p:nvGrpSpPr>
        <p:grpSpPr>
          <a:xfrm>
            <a:off x="3672967" y="2772060"/>
            <a:ext cx="14050283" cy="779014"/>
            <a:chOff x="3672967" y="2772060"/>
            <a:chExt cx="14050283" cy="779014"/>
          </a:xfrm>
        </p:grpSpPr>
        <p:sp>
          <p:nvSpPr>
            <p:cNvPr id="2340" name="Google Shape;2340;p118"/>
            <p:cNvSpPr txBox="1"/>
            <p:nvPr/>
          </p:nvSpPr>
          <p:spPr>
            <a:xfrm>
              <a:off x="10538550" y="2795925"/>
              <a:ext cx="71847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131"/>
                </a:buClr>
                <a:buSzPts val="2200"/>
                <a:buFont typeface="Arial"/>
                <a:buNone/>
              </a:pPr>
              <a:r>
                <a:rPr i="0" lang="ru" sz="2400" u="none" cap="none" strike="noStrike">
                  <a:latin typeface="Proxima Nova"/>
                  <a:ea typeface="Proxima Nova"/>
                  <a:cs typeface="Proxima Nova"/>
                  <a:sym typeface="Proxima Nova"/>
                </a:rPr>
                <a:t>Пункт 1</a:t>
              </a:r>
              <a:br>
                <a:rPr b="0" i="0" lang="ru" sz="2400" u="none" cap="none" strike="noStrike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b="0" i="0" lang="ru" sz="1800" u="none" cap="none" strike="noStrike">
                  <a:latin typeface="Proxima Nova"/>
                  <a:ea typeface="Proxima Nova"/>
                  <a:cs typeface="Proxima Nova"/>
                  <a:sym typeface="Proxima Nova"/>
                </a:rPr>
                <a:t>Текст</a:t>
              </a:r>
              <a:endParaRPr b="0" i="0" sz="2400" u="none" cap="none" strike="noStrike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41" name="Google Shape;2341;p118"/>
            <p:cNvSpPr/>
            <p:nvPr/>
          </p:nvSpPr>
          <p:spPr>
            <a:xfrm>
              <a:off x="3672967" y="2772060"/>
              <a:ext cx="933347" cy="779014"/>
            </a:xfrm>
            <a:prstGeom prst="triangle">
              <a:avLst>
                <a:gd fmla="val 50000" name="adj"/>
              </a:avLst>
            </a:prstGeom>
            <a:solidFill>
              <a:srgbClr val="4BD0A0"/>
            </a:solidFill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42" name="Google Shape;2342;p118"/>
            <p:cNvCxnSpPr/>
            <p:nvPr/>
          </p:nvCxnSpPr>
          <p:spPr>
            <a:xfrm>
              <a:off x="4062882" y="3194163"/>
              <a:ext cx="5073300" cy="177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miter lim="400000"/>
              <a:headEnd len="med" w="med" type="oval"/>
              <a:tailEnd len="sm" w="sm" type="none"/>
            </a:ln>
          </p:spPr>
        </p:cxnSp>
      </p:grpSp>
      <p:grpSp>
        <p:nvGrpSpPr>
          <p:cNvPr id="2343" name="Google Shape;2343;p118"/>
          <p:cNvGrpSpPr/>
          <p:nvPr/>
        </p:nvGrpSpPr>
        <p:grpSpPr>
          <a:xfrm>
            <a:off x="2438609" y="4885088"/>
            <a:ext cx="15284641" cy="821751"/>
            <a:chOff x="2438609" y="4885088"/>
            <a:chExt cx="15284641" cy="821751"/>
          </a:xfrm>
        </p:grpSpPr>
        <p:sp>
          <p:nvSpPr>
            <p:cNvPr id="2344" name="Google Shape;2344;p118"/>
            <p:cNvSpPr txBox="1"/>
            <p:nvPr/>
          </p:nvSpPr>
          <p:spPr>
            <a:xfrm>
              <a:off x="10538550" y="4950005"/>
              <a:ext cx="7184700" cy="7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03131"/>
                </a:buClr>
                <a:buSzPts val="2200"/>
                <a:buFont typeface="Arial"/>
                <a:buNone/>
              </a:pPr>
              <a: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  <a:t>Пункт 3</a:t>
              </a:r>
              <a:br>
                <a:rPr lang="ru" sz="2400"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ru" sz="1800">
                  <a:latin typeface="Proxima Nova"/>
                  <a:ea typeface="Proxima Nova"/>
                  <a:cs typeface="Proxima Nova"/>
                  <a:sym typeface="Proxima Nova"/>
                </a:rPr>
                <a:t>Текст</a:t>
              </a:r>
              <a:endParaRPr b="0" i="0" sz="1800" u="none" cap="none" strike="noStrike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2345" name="Google Shape;2345;p118"/>
            <p:cNvCxnSpPr/>
            <p:nvPr/>
          </p:nvCxnSpPr>
          <p:spPr>
            <a:xfrm>
              <a:off x="4061623" y="5287337"/>
              <a:ext cx="5074500" cy="17400"/>
            </a:xfrm>
            <a:prstGeom prst="straightConnector1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miter lim="400000"/>
              <a:headEnd len="med" w="med" type="oval"/>
              <a:tailEnd len="sm" w="sm" type="none"/>
            </a:ln>
          </p:spPr>
        </p:cxnSp>
        <p:sp>
          <p:nvSpPr>
            <p:cNvPr id="2346" name="Google Shape;2346;p118"/>
            <p:cNvSpPr/>
            <p:nvPr/>
          </p:nvSpPr>
          <p:spPr>
            <a:xfrm>
              <a:off x="2438609" y="4885088"/>
              <a:ext cx="3449326" cy="821751"/>
            </a:xfrm>
            <a:custGeom>
              <a:rect b="b" l="l" r="r" t="t"/>
              <a:pathLst>
                <a:path extrusionOk="0" h="30861" w="129540">
                  <a:moveTo>
                    <a:pt x="17907" y="0"/>
                  </a:moveTo>
                  <a:lnTo>
                    <a:pt x="111252" y="0"/>
                  </a:lnTo>
                  <a:lnTo>
                    <a:pt x="129540" y="30861"/>
                  </a:lnTo>
                  <a:lnTo>
                    <a:pt x="0" y="30861"/>
                  </a:lnTo>
                  <a:close/>
                </a:path>
              </a:pathLst>
            </a:custGeom>
            <a:noFill/>
            <a:ln cap="flat" cmpd="sng" w="28575">
              <a:solidFill>
                <a:srgbClr val="4BD0A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2347" name="Google Shape;2347;p118"/>
          <p:cNvSpPr txBox="1"/>
          <p:nvPr/>
        </p:nvSpPr>
        <p:spPr>
          <a:xfrm>
            <a:off x="551850" y="489600"/>
            <a:ext cx="142881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Пирамида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19"/>
          <p:cNvSpPr txBox="1"/>
          <p:nvPr/>
        </p:nvSpPr>
        <p:spPr>
          <a:xfrm>
            <a:off x="946950" y="2952000"/>
            <a:ext cx="28836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Что такое 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бренд</a:t>
            </a:r>
            <a:r>
              <a:rPr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br>
              <a:rPr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Как, когда и где он 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формируется</a:t>
            </a:r>
            <a:r>
              <a:rPr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. Как строить бренд</a:t>
            </a:r>
            <a:endParaRPr i="0" sz="24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53" name="Google Shape;2353;p119"/>
          <p:cNvCxnSpPr/>
          <p:nvPr/>
        </p:nvCxnSpPr>
        <p:spPr>
          <a:xfrm rot="10800000">
            <a:off x="1267425" y="5065650"/>
            <a:ext cx="17068200" cy="0"/>
          </a:xfrm>
          <a:prstGeom prst="straightConnector1">
            <a:avLst/>
          </a:prstGeom>
          <a:noFill/>
          <a:ln cap="flat" cmpd="sng" w="28575">
            <a:solidFill>
              <a:srgbClr val="4BD0A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354" name="Google Shape;2354;p119"/>
          <p:cNvSpPr/>
          <p:nvPr/>
        </p:nvSpPr>
        <p:spPr>
          <a:xfrm>
            <a:off x="550950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ru" sz="3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i="0" sz="3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5" name="Google Shape;2355;p119"/>
          <p:cNvSpPr/>
          <p:nvPr/>
        </p:nvSpPr>
        <p:spPr>
          <a:xfrm>
            <a:off x="4024650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ru" sz="3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i="0" sz="3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6" name="Google Shape;2356;p119"/>
          <p:cNvSpPr/>
          <p:nvPr/>
        </p:nvSpPr>
        <p:spPr>
          <a:xfrm>
            <a:off x="7498349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ru" sz="3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i="0" sz="3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7" name="Google Shape;2357;p119"/>
          <p:cNvSpPr/>
          <p:nvPr/>
        </p:nvSpPr>
        <p:spPr>
          <a:xfrm>
            <a:off x="10972049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ru" sz="3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i="0" sz="3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8" name="Google Shape;2358;p119"/>
          <p:cNvSpPr/>
          <p:nvPr/>
        </p:nvSpPr>
        <p:spPr>
          <a:xfrm>
            <a:off x="14445748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ru" sz="3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i="0" sz="3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9" name="Google Shape;2359;p119"/>
          <p:cNvSpPr txBox="1"/>
          <p:nvPr/>
        </p:nvSpPr>
        <p:spPr>
          <a:xfrm>
            <a:off x="4422825" y="5940000"/>
            <a:ext cx="2858400" cy="14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формируется. Как строить бренд</a:t>
            </a:r>
            <a:endParaRPr i="0" sz="24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0" name="Google Shape;2360;p119"/>
          <p:cNvSpPr txBox="1"/>
          <p:nvPr/>
        </p:nvSpPr>
        <p:spPr>
          <a:xfrm>
            <a:off x="7893584" y="2952000"/>
            <a:ext cx="28584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Что</a:t>
            </a:r>
            <a:r>
              <a:rPr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 такое бренд. </a:t>
            </a:r>
            <a:br>
              <a:rPr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Как, к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огда и где он формируется. Как строить бренд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1" name="Google Shape;2361;p119"/>
          <p:cNvSpPr txBox="1"/>
          <p:nvPr/>
        </p:nvSpPr>
        <p:spPr>
          <a:xfrm>
            <a:off x="11370375" y="5940000"/>
            <a:ext cx="2858400" cy="14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Как, когда и 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где</a:t>
            </a:r>
            <a:r>
              <a:rPr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 он формируется. Как строить бренд</a:t>
            </a:r>
            <a:endParaRPr i="0" sz="24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2" name="Google Shape;2362;p119"/>
          <p:cNvSpPr txBox="1"/>
          <p:nvPr/>
        </p:nvSpPr>
        <p:spPr>
          <a:xfrm>
            <a:off x="14849475" y="2952000"/>
            <a:ext cx="2893200" cy="1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Как</a:t>
            </a: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, когда и где он фор</a:t>
            </a:r>
            <a:r>
              <a:rPr i="0" lang="ru" sz="24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мируется. Как строить бренд</a:t>
            </a:r>
            <a:endParaRPr i="0" sz="24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3" name="Google Shape;2363;p119"/>
          <p:cNvSpPr txBox="1"/>
          <p:nvPr/>
        </p:nvSpPr>
        <p:spPr>
          <a:xfrm>
            <a:off x="551850" y="489600"/>
            <a:ext cx="142881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Roadmap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20"/>
          <p:cNvSpPr/>
          <p:nvPr/>
        </p:nvSpPr>
        <p:spPr>
          <a:xfrm>
            <a:off x="551852" y="4201142"/>
            <a:ext cx="4209408" cy="197996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17938" y="21600"/>
                </a:lnTo>
                <a:lnTo>
                  <a:pt x="21600" y="10800"/>
                </a:lnTo>
                <a:lnTo>
                  <a:pt x="179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179999" rtl="0" algn="l"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9" name="Google Shape;2369;p120"/>
          <p:cNvSpPr/>
          <p:nvPr/>
        </p:nvSpPr>
        <p:spPr>
          <a:xfrm>
            <a:off x="4893623" y="4201142"/>
            <a:ext cx="4209408" cy="197991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3652" y="10800"/>
                </a:lnTo>
                <a:lnTo>
                  <a:pt x="0" y="21600"/>
                </a:lnTo>
                <a:lnTo>
                  <a:pt x="17944" y="21600"/>
                </a:lnTo>
                <a:lnTo>
                  <a:pt x="21600" y="10800"/>
                </a:lnTo>
                <a:lnTo>
                  <a:pt x="1794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0" name="Google Shape;2370;p120"/>
          <p:cNvSpPr/>
          <p:nvPr/>
        </p:nvSpPr>
        <p:spPr>
          <a:xfrm>
            <a:off x="9235395" y="4201142"/>
            <a:ext cx="4209408" cy="197991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3652" y="10800"/>
                </a:lnTo>
                <a:lnTo>
                  <a:pt x="0" y="21600"/>
                </a:lnTo>
                <a:lnTo>
                  <a:pt x="17944" y="21600"/>
                </a:lnTo>
                <a:lnTo>
                  <a:pt x="21600" y="10800"/>
                </a:lnTo>
                <a:lnTo>
                  <a:pt x="1794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1" name="Google Shape;2371;p120"/>
          <p:cNvSpPr/>
          <p:nvPr/>
        </p:nvSpPr>
        <p:spPr>
          <a:xfrm>
            <a:off x="13577166" y="4201142"/>
            <a:ext cx="4209408" cy="197996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3652" y="10800"/>
                </a:lnTo>
                <a:lnTo>
                  <a:pt x="0" y="21600"/>
                </a:lnTo>
                <a:lnTo>
                  <a:pt x="17944" y="21600"/>
                </a:lnTo>
                <a:lnTo>
                  <a:pt x="21600" y="10800"/>
                </a:lnTo>
                <a:lnTo>
                  <a:pt x="17944" y="0"/>
                </a:lnTo>
                <a:lnTo>
                  <a:pt x="0" y="0"/>
                </a:lnTo>
                <a:close/>
              </a:path>
            </a:pathLst>
          </a:cu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899999" rtl="0" algn="l"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2372" name="Google Shape;2372;p120"/>
          <p:cNvSpPr txBox="1"/>
          <p:nvPr/>
        </p:nvSpPr>
        <p:spPr>
          <a:xfrm>
            <a:off x="551850" y="489600"/>
            <a:ext cx="142881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Схема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7" name="Google Shape;2377;p121"/>
          <p:cNvCxnSpPr/>
          <p:nvPr/>
        </p:nvCxnSpPr>
        <p:spPr>
          <a:xfrm>
            <a:off x="4843250" y="3934150"/>
            <a:ext cx="8566800" cy="0"/>
          </a:xfrm>
          <a:prstGeom prst="straightConnector1">
            <a:avLst/>
          </a:prstGeom>
          <a:noFill/>
          <a:ln cap="flat" cmpd="sng" w="28575">
            <a:solidFill>
              <a:srgbClr val="4BD0A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378" name="Google Shape;2378;p121"/>
          <p:cNvCxnSpPr/>
          <p:nvPr/>
        </p:nvCxnSpPr>
        <p:spPr>
          <a:xfrm>
            <a:off x="11297731" y="6904985"/>
            <a:ext cx="4257000" cy="0"/>
          </a:xfrm>
          <a:prstGeom prst="straightConnector1">
            <a:avLst/>
          </a:prstGeom>
          <a:noFill/>
          <a:ln cap="flat" cmpd="sng" w="28575">
            <a:solidFill>
              <a:srgbClr val="4BD0A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379" name="Google Shape;2379;p121"/>
          <p:cNvCxnSpPr/>
          <p:nvPr/>
        </p:nvCxnSpPr>
        <p:spPr>
          <a:xfrm>
            <a:off x="4858125" y="3926050"/>
            <a:ext cx="0" cy="1016400"/>
          </a:xfrm>
          <a:prstGeom prst="straightConnector1">
            <a:avLst/>
          </a:prstGeom>
          <a:noFill/>
          <a:ln cap="flat" cmpd="sng" w="28575">
            <a:solidFill>
              <a:srgbClr val="4BD0A0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2380" name="Google Shape;2380;p121"/>
          <p:cNvCxnSpPr/>
          <p:nvPr/>
        </p:nvCxnSpPr>
        <p:spPr>
          <a:xfrm>
            <a:off x="2757121" y="6890832"/>
            <a:ext cx="0" cy="1005000"/>
          </a:xfrm>
          <a:prstGeom prst="straightConnector1">
            <a:avLst/>
          </a:prstGeom>
          <a:noFill/>
          <a:ln cap="flat" cmpd="sng" w="25400">
            <a:solidFill>
              <a:srgbClr val="4BD0A0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2381" name="Google Shape;2381;p121"/>
          <p:cNvCxnSpPr/>
          <p:nvPr/>
        </p:nvCxnSpPr>
        <p:spPr>
          <a:xfrm>
            <a:off x="9144008" y="2945234"/>
            <a:ext cx="0" cy="1002600"/>
          </a:xfrm>
          <a:prstGeom prst="straightConnector1">
            <a:avLst/>
          </a:prstGeom>
          <a:noFill/>
          <a:ln cap="flat" cmpd="sng" w="25400">
            <a:solidFill>
              <a:srgbClr val="4BD0A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382" name="Google Shape;2382;p121"/>
          <p:cNvCxnSpPr/>
          <p:nvPr/>
        </p:nvCxnSpPr>
        <p:spPr>
          <a:xfrm>
            <a:off x="4857300" y="5939200"/>
            <a:ext cx="0" cy="980700"/>
          </a:xfrm>
          <a:prstGeom prst="straightConnector1">
            <a:avLst/>
          </a:prstGeom>
          <a:noFill/>
          <a:ln cap="flat" cmpd="sng" w="28575">
            <a:solidFill>
              <a:srgbClr val="4BD0A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383" name="Google Shape;2383;p121"/>
          <p:cNvSpPr/>
          <p:nvPr/>
        </p:nvSpPr>
        <p:spPr>
          <a:xfrm>
            <a:off x="2892725" y="4942600"/>
            <a:ext cx="3965400" cy="996600"/>
          </a:xfrm>
          <a:prstGeom prst="roundRect">
            <a:avLst>
              <a:gd fmla="val 27974" name="adj"/>
            </a:avLst>
          </a:prstGeom>
          <a:solidFill>
            <a:srgbClr val="FFFFFF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Пункт 2</a:t>
            </a:r>
            <a:endParaRPr sz="2800"/>
          </a:p>
        </p:txBody>
      </p:sp>
      <p:sp>
        <p:nvSpPr>
          <p:cNvPr id="2384" name="Google Shape;2384;p121"/>
          <p:cNvSpPr/>
          <p:nvPr/>
        </p:nvSpPr>
        <p:spPr>
          <a:xfrm>
            <a:off x="11429420" y="4942600"/>
            <a:ext cx="3965400" cy="996600"/>
          </a:xfrm>
          <a:prstGeom prst="roundRect">
            <a:avLst>
              <a:gd fmla="val 26148" name="adj"/>
            </a:avLst>
          </a:prstGeom>
          <a:solidFill>
            <a:srgbClr val="FFFFFF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200">
                <a:latin typeface="Proxima Nova"/>
                <a:ea typeface="Proxima Nova"/>
                <a:cs typeface="Proxima Nova"/>
                <a:sym typeface="Proxima Nova"/>
              </a:rPr>
              <a:t>Пункт 3</a:t>
            </a:r>
            <a:endParaRPr sz="2800"/>
          </a:p>
        </p:txBody>
      </p:sp>
      <p:sp>
        <p:nvSpPr>
          <p:cNvPr id="2385" name="Google Shape;2385;p121"/>
          <p:cNvSpPr/>
          <p:nvPr/>
        </p:nvSpPr>
        <p:spPr>
          <a:xfrm>
            <a:off x="5043881" y="7898925"/>
            <a:ext cx="3965400" cy="1005000"/>
          </a:xfrm>
          <a:prstGeom prst="roundRect">
            <a:avLst>
              <a:gd fmla="val 28278" name="adj"/>
            </a:avLst>
          </a:prstGeom>
          <a:solidFill>
            <a:srgbClr val="FFFFFF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Пункт 5</a:t>
            </a:r>
            <a:endParaRPr sz="2800"/>
          </a:p>
        </p:txBody>
      </p:sp>
      <p:sp>
        <p:nvSpPr>
          <p:cNvPr id="2386" name="Google Shape;2386;p121"/>
          <p:cNvSpPr/>
          <p:nvPr/>
        </p:nvSpPr>
        <p:spPr>
          <a:xfrm>
            <a:off x="773350" y="7898925"/>
            <a:ext cx="3965400" cy="1005000"/>
          </a:xfrm>
          <a:prstGeom prst="roundRect">
            <a:avLst>
              <a:gd fmla="val 27232" name="adj"/>
            </a:avLst>
          </a:prstGeom>
          <a:solidFill>
            <a:srgbClr val="FFFFFF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Пункт 4</a:t>
            </a:r>
            <a:endParaRPr sz="2800"/>
          </a:p>
        </p:txBody>
      </p:sp>
      <p:sp>
        <p:nvSpPr>
          <p:cNvPr id="2387" name="Google Shape;2387;p121"/>
          <p:cNvSpPr/>
          <p:nvPr/>
        </p:nvSpPr>
        <p:spPr>
          <a:xfrm>
            <a:off x="7175550" y="1970751"/>
            <a:ext cx="3965400" cy="996600"/>
          </a:xfrm>
          <a:prstGeom prst="roundRect">
            <a:avLst>
              <a:gd fmla="val 26126" name="adj"/>
            </a:avLst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Пункт 1</a:t>
            </a:r>
            <a:endParaRPr sz="2800"/>
          </a:p>
        </p:txBody>
      </p:sp>
      <p:cxnSp>
        <p:nvCxnSpPr>
          <p:cNvPr id="2388" name="Google Shape;2388;p121"/>
          <p:cNvCxnSpPr/>
          <p:nvPr/>
        </p:nvCxnSpPr>
        <p:spPr>
          <a:xfrm flipH="1">
            <a:off x="7026978" y="6890832"/>
            <a:ext cx="900" cy="1005000"/>
          </a:xfrm>
          <a:prstGeom prst="straightConnector1">
            <a:avLst/>
          </a:prstGeom>
          <a:noFill/>
          <a:ln cap="flat" cmpd="sng" w="25400">
            <a:solidFill>
              <a:srgbClr val="4BD0A0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2389" name="Google Shape;2389;p121"/>
          <p:cNvCxnSpPr/>
          <p:nvPr/>
        </p:nvCxnSpPr>
        <p:spPr>
          <a:xfrm>
            <a:off x="13412121" y="5939197"/>
            <a:ext cx="0" cy="972000"/>
          </a:xfrm>
          <a:prstGeom prst="straightConnector1">
            <a:avLst/>
          </a:prstGeom>
          <a:noFill/>
          <a:ln cap="flat" cmpd="sng" w="28575">
            <a:solidFill>
              <a:srgbClr val="4BD0A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390" name="Google Shape;2390;p121"/>
          <p:cNvCxnSpPr/>
          <p:nvPr/>
        </p:nvCxnSpPr>
        <p:spPr>
          <a:xfrm>
            <a:off x="11299173" y="6890832"/>
            <a:ext cx="0" cy="1005000"/>
          </a:xfrm>
          <a:prstGeom prst="straightConnector1">
            <a:avLst/>
          </a:prstGeom>
          <a:noFill/>
          <a:ln cap="flat" cmpd="sng" w="25400">
            <a:solidFill>
              <a:srgbClr val="4BD0A0"/>
            </a:solidFill>
            <a:prstDash val="solid"/>
            <a:miter lim="400000"/>
            <a:headEnd len="sm" w="sm" type="none"/>
            <a:tailEnd len="med" w="med" type="stealth"/>
          </a:ln>
        </p:spPr>
      </p:cxnSp>
      <p:sp>
        <p:nvSpPr>
          <p:cNvPr id="2391" name="Google Shape;2391;p121"/>
          <p:cNvSpPr/>
          <p:nvPr/>
        </p:nvSpPr>
        <p:spPr>
          <a:xfrm>
            <a:off x="13584699" y="7898925"/>
            <a:ext cx="3965400" cy="1005000"/>
          </a:xfrm>
          <a:prstGeom prst="roundRect">
            <a:avLst>
              <a:gd fmla="val 28278" name="adj"/>
            </a:avLst>
          </a:prstGeom>
          <a:solidFill>
            <a:srgbClr val="FFFFFF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Пункт 7</a:t>
            </a:r>
            <a:endParaRPr sz="2800"/>
          </a:p>
        </p:txBody>
      </p:sp>
      <p:sp>
        <p:nvSpPr>
          <p:cNvPr id="2392" name="Google Shape;2392;p121"/>
          <p:cNvSpPr/>
          <p:nvPr/>
        </p:nvSpPr>
        <p:spPr>
          <a:xfrm>
            <a:off x="9316468" y="7898925"/>
            <a:ext cx="3965400" cy="1005000"/>
          </a:xfrm>
          <a:prstGeom prst="roundRect">
            <a:avLst>
              <a:gd fmla="val 27232" name="adj"/>
            </a:avLst>
          </a:prstGeom>
          <a:solidFill>
            <a:srgbClr val="FFFFFF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Пункт 6</a:t>
            </a:r>
            <a:endParaRPr sz="2800"/>
          </a:p>
        </p:txBody>
      </p:sp>
      <p:cxnSp>
        <p:nvCxnSpPr>
          <p:cNvPr id="2393" name="Google Shape;2393;p121"/>
          <p:cNvCxnSpPr/>
          <p:nvPr/>
        </p:nvCxnSpPr>
        <p:spPr>
          <a:xfrm flipH="1">
            <a:off x="15566513" y="6890832"/>
            <a:ext cx="900" cy="1005000"/>
          </a:xfrm>
          <a:prstGeom prst="straightConnector1">
            <a:avLst/>
          </a:prstGeom>
          <a:noFill/>
          <a:ln cap="flat" cmpd="sng" w="25400">
            <a:solidFill>
              <a:srgbClr val="4BD0A0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2394" name="Google Shape;2394;p121"/>
          <p:cNvCxnSpPr/>
          <p:nvPr/>
        </p:nvCxnSpPr>
        <p:spPr>
          <a:xfrm>
            <a:off x="2769812" y="6904985"/>
            <a:ext cx="4257000" cy="0"/>
          </a:xfrm>
          <a:prstGeom prst="straightConnector1">
            <a:avLst/>
          </a:prstGeom>
          <a:noFill/>
          <a:ln cap="flat" cmpd="sng" w="28575">
            <a:solidFill>
              <a:srgbClr val="4BD0A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395" name="Google Shape;2395;p121"/>
          <p:cNvCxnSpPr/>
          <p:nvPr/>
        </p:nvCxnSpPr>
        <p:spPr>
          <a:xfrm>
            <a:off x="13414725" y="3921700"/>
            <a:ext cx="0" cy="1019400"/>
          </a:xfrm>
          <a:prstGeom prst="straightConnector1">
            <a:avLst/>
          </a:prstGeom>
          <a:noFill/>
          <a:ln cap="flat" cmpd="sng" w="28575">
            <a:solidFill>
              <a:srgbClr val="4BD0A0"/>
            </a:solidFill>
            <a:prstDash val="solid"/>
            <a:miter lim="400000"/>
            <a:headEnd len="sm" w="sm" type="none"/>
            <a:tailEnd len="med" w="med" type="stealth"/>
          </a:ln>
        </p:spPr>
      </p:cxnSp>
      <p:sp>
        <p:nvSpPr>
          <p:cNvPr id="2396" name="Google Shape;2396;p121"/>
          <p:cNvSpPr txBox="1"/>
          <p:nvPr/>
        </p:nvSpPr>
        <p:spPr>
          <a:xfrm>
            <a:off x="551850" y="489600"/>
            <a:ext cx="142977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Иерархия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1" name="Google Shape;2401;p122"/>
          <p:cNvCxnSpPr>
            <a:stCxn id="2402" idx="3"/>
            <a:endCxn id="2403" idx="1"/>
          </p:cNvCxnSpPr>
          <p:nvPr/>
        </p:nvCxnSpPr>
        <p:spPr>
          <a:xfrm>
            <a:off x="4548468" y="3199750"/>
            <a:ext cx="2574900" cy="0"/>
          </a:xfrm>
          <a:prstGeom prst="straightConnector1">
            <a:avLst/>
          </a:prstGeom>
          <a:noFill/>
          <a:ln cap="flat" cmpd="sng" w="28575">
            <a:solidFill>
              <a:srgbClr val="4BD0A0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2404" name="Google Shape;2404;p122"/>
          <p:cNvCxnSpPr>
            <a:stCxn id="2403" idx="3"/>
            <a:endCxn id="2405" idx="1"/>
          </p:cNvCxnSpPr>
          <p:nvPr/>
        </p:nvCxnSpPr>
        <p:spPr>
          <a:xfrm>
            <a:off x="11120093" y="3199750"/>
            <a:ext cx="2619600" cy="1500"/>
          </a:xfrm>
          <a:prstGeom prst="straightConnector1">
            <a:avLst/>
          </a:prstGeom>
          <a:noFill/>
          <a:ln cap="flat" cmpd="sng" w="28575">
            <a:solidFill>
              <a:srgbClr val="4BD0A0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2406" name="Google Shape;2406;p122"/>
          <p:cNvCxnSpPr>
            <a:stCxn id="2407" idx="0"/>
            <a:endCxn id="2405" idx="2"/>
          </p:cNvCxnSpPr>
          <p:nvPr/>
        </p:nvCxnSpPr>
        <p:spPr>
          <a:xfrm rot="10800000">
            <a:off x="15737915" y="3954299"/>
            <a:ext cx="0" cy="2472600"/>
          </a:xfrm>
          <a:prstGeom prst="straightConnector1">
            <a:avLst/>
          </a:prstGeom>
          <a:noFill/>
          <a:ln cap="flat" cmpd="sng" w="28575">
            <a:solidFill>
              <a:srgbClr val="4BD0A0"/>
            </a:solidFill>
            <a:prstDash val="solid"/>
            <a:miter lim="400000"/>
            <a:headEnd len="med" w="med" type="stealth"/>
            <a:tailEnd len="sm" w="sm" type="none"/>
          </a:ln>
        </p:spPr>
      </p:cxnSp>
      <p:cxnSp>
        <p:nvCxnSpPr>
          <p:cNvPr id="2408" name="Google Shape;2408;p122"/>
          <p:cNvCxnSpPr>
            <a:stCxn id="2409" idx="3"/>
            <a:endCxn id="2407" idx="1"/>
          </p:cNvCxnSpPr>
          <p:nvPr/>
        </p:nvCxnSpPr>
        <p:spPr>
          <a:xfrm>
            <a:off x="11120093" y="7166699"/>
            <a:ext cx="2619600" cy="0"/>
          </a:xfrm>
          <a:prstGeom prst="straightConnector1">
            <a:avLst/>
          </a:prstGeom>
          <a:noFill/>
          <a:ln cap="flat" cmpd="sng" w="28575">
            <a:solidFill>
              <a:srgbClr val="4BD0A0"/>
            </a:solidFill>
            <a:prstDash val="solid"/>
            <a:miter lim="400000"/>
            <a:headEnd len="med" w="med" type="stealth"/>
            <a:tailEnd len="sm" w="sm" type="none"/>
          </a:ln>
        </p:spPr>
      </p:cxnSp>
      <p:cxnSp>
        <p:nvCxnSpPr>
          <p:cNvPr id="2410" name="Google Shape;2410;p122"/>
          <p:cNvCxnSpPr>
            <a:stCxn id="2409" idx="1"/>
            <a:endCxn id="2411" idx="3"/>
          </p:cNvCxnSpPr>
          <p:nvPr/>
        </p:nvCxnSpPr>
        <p:spPr>
          <a:xfrm rot="10800000">
            <a:off x="4548581" y="7165799"/>
            <a:ext cx="2574900" cy="900"/>
          </a:xfrm>
          <a:prstGeom prst="straightConnector1">
            <a:avLst/>
          </a:prstGeom>
          <a:noFill/>
          <a:ln cap="flat" cmpd="sng" w="28575">
            <a:solidFill>
              <a:srgbClr val="4BD0A0"/>
            </a:solidFill>
            <a:prstDash val="solid"/>
            <a:miter lim="400000"/>
            <a:headEnd len="sm" w="sm" type="none"/>
            <a:tailEnd len="med" w="med" type="stealth"/>
          </a:ln>
        </p:spPr>
      </p:cxnSp>
      <p:cxnSp>
        <p:nvCxnSpPr>
          <p:cNvPr id="2412" name="Google Shape;2412;p122"/>
          <p:cNvCxnSpPr>
            <a:stCxn id="2411" idx="0"/>
            <a:endCxn id="2402" idx="2"/>
          </p:cNvCxnSpPr>
          <p:nvPr/>
        </p:nvCxnSpPr>
        <p:spPr>
          <a:xfrm rot="10800000">
            <a:off x="2550162" y="3952799"/>
            <a:ext cx="0" cy="2473200"/>
          </a:xfrm>
          <a:prstGeom prst="straightConnector1">
            <a:avLst/>
          </a:prstGeom>
          <a:noFill/>
          <a:ln cap="flat" cmpd="sng" w="28575">
            <a:solidFill>
              <a:srgbClr val="4BD0A0"/>
            </a:solidFill>
            <a:prstDash val="solid"/>
            <a:miter lim="400000"/>
            <a:headEnd len="sm" w="sm" type="none"/>
            <a:tailEnd len="med" w="med" type="stealth"/>
          </a:ln>
        </p:spPr>
      </p:cxnSp>
      <p:sp>
        <p:nvSpPr>
          <p:cNvPr id="2402" name="Google Shape;2402;p122"/>
          <p:cNvSpPr/>
          <p:nvPr/>
        </p:nvSpPr>
        <p:spPr>
          <a:xfrm>
            <a:off x="551856" y="2446600"/>
            <a:ext cx="3996612" cy="1506300"/>
          </a:xfrm>
          <a:prstGeom prst="roundRect">
            <a:avLst>
              <a:gd fmla="val 18568" name="adj"/>
            </a:avLst>
          </a:prstGeom>
          <a:solidFill>
            <a:srgbClr val="FFFFFF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/>
          </a:p>
        </p:txBody>
      </p:sp>
      <p:sp>
        <p:nvSpPr>
          <p:cNvPr id="2403" name="Google Shape;2403;p122"/>
          <p:cNvSpPr/>
          <p:nvPr/>
        </p:nvSpPr>
        <p:spPr>
          <a:xfrm>
            <a:off x="7123481" y="2446600"/>
            <a:ext cx="3996612" cy="1506300"/>
          </a:xfrm>
          <a:prstGeom prst="roundRect">
            <a:avLst>
              <a:gd fmla="val 18383" name="adj"/>
            </a:avLst>
          </a:prstGeom>
          <a:solidFill>
            <a:srgbClr val="FFFFFF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/>
          </a:p>
        </p:txBody>
      </p:sp>
      <p:sp>
        <p:nvSpPr>
          <p:cNvPr id="2405" name="Google Shape;2405;p122"/>
          <p:cNvSpPr/>
          <p:nvPr/>
        </p:nvSpPr>
        <p:spPr>
          <a:xfrm>
            <a:off x="13739609" y="2447999"/>
            <a:ext cx="3996612" cy="1506300"/>
          </a:xfrm>
          <a:prstGeom prst="roundRect">
            <a:avLst>
              <a:gd fmla="val 19345" name="adj"/>
            </a:avLst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2411" name="Google Shape;2411;p122"/>
          <p:cNvSpPr/>
          <p:nvPr/>
        </p:nvSpPr>
        <p:spPr>
          <a:xfrm>
            <a:off x="551856" y="6425999"/>
            <a:ext cx="3996612" cy="1479600"/>
          </a:xfrm>
          <a:prstGeom prst="roundRect">
            <a:avLst>
              <a:gd fmla="val 19319" name="adj"/>
            </a:avLst>
          </a:prstGeom>
          <a:solidFill>
            <a:srgbClr val="FFFFFF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/>
          </a:p>
        </p:txBody>
      </p:sp>
      <p:sp>
        <p:nvSpPr>
          <p:cNvPr id="2409" name="Google Shape;2409;p122"/>
          <p:cNvSpPr/>
          <p:nvPr/>
        </p:nvSpPr>
        <p:spPr>
          <a:xfrm>
            <a:off x="7123481" y="6426899"/>
            <a:ext cx="3996612" cy="1479600"/>
          </a:xfrm>
          <a:prstGeom prst="roundRect">
            <a:avLst>
              <a:gd fmla="val 19715" name="adj"/>
            </a:avLst>
          </a:prstGeom>
          <a:solidFill>
            <a:srgbClr val="FFFFFF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/>
          </a:p>
        </p:txBody>
      </p:sp>
      <p:sp>
        <p:nvSpPr>
          <p:cNvPr id="2407" name="Google Shape;2407;p122"/>
          <p:cNvSpPr/>
          <p:nvPr/>
        </p:nvSpPr>
        <p:spPr>
          <a:xfrm>
            <a:off x="13739609" y="6426899"/>
            <a:ext cx="3996612" cy="1479600"/>
          </a:xfrm>
          <a:prstGeom prst="roundRect">
            <a:avLst>
              <a:gd fmla="val 19057" name="adj"/>
            </a:avLst>
          </a:prstGeom>
          <a:solidFill>
            <a:srgbClr val="FFFFFF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такое бренд. </a:t>
            </a:r>
            <a:b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Как, когда и где он формируется</a:t>
            </a:r>
            <a:endParaRPr sz="2800"/>
          </a:p>
        </p:txBody>
      </p:sp>
      <p:sp>
        <p:nvSpPr>
          <p:cNvPr id="2413" name="Google Shape;2413;p122"/>
          <p:cNvSpPr txBox="1"/>
          <p:nvPr/>
        </p:nvSpPr>
        <p:spPr>
          <a:xfrm>
            <a:off x="551850" y="489600"/>
            <a:ext cx="14288100" cy="14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latin typeface="Proxima Nova"/>
                <a:ea typeface="Proxima Nova"/>
                <a:cs typeface="Proxima Nova"/>
                <a:sym typeface="Proxima Nova"/>
              </a:rPr>
              <a:t>Цикл</a:t>
            </a:r>
            <a:endParaRPr b="1" sz="5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D0A0"/>
        </a:solid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3"/>
          <p:cNvSpPr/>
          <p:nvPr/>
        </p:nvSpPr>
        <p:spPr>
          <a:xfrm>
            <a:off x="144250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3"/>
          <p:cNvSpPr/>
          <p:nvPr/>
        </p:nvSpPr>
        <p:spPr>
          <a:xfrm>
            <a:off x="4854900" y="723900"/>
            <a:ext cx="9563100" cy="956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53"/>
          <p:cNvSpPr txBox="1"/>
          <p:nvPr/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Название</a:t>
            </a:r>
            <a:endParaRPr b="1" sz="10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презентации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Подзаголовок, если нужен</a:t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2" name="Google Shape;862;p53"/>
          <p:cNvSpPr txBox="1"/>
          <p:nvPr/>
        </p:nvSpPr>
        <p:spPr>
          <a:xfrm>
            <a:off x="551850" y="7905600"/>
            <a:ext cx="57168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latin typeface="Proxima Nova"/>
                <a:ea typeface="Proxima Nova"/>
                <a:cs typeface="Proxima Nova"/>
                <a:sym typeface="Proxima Nova"/>
              </a:rPr>
              <a:t>Иван Иванов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Proxima Nova"/>
                <a:ea typeface="Proxima Nova"/>
                <a:cs typeface="Proxima Nova"/>
                <a:sym typeface="Proxima Nova"/>
              </a:rPr>
              <a:t>Название должности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863" name="Google Shape;863;p5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64" name="Google Shape;864;p5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D0A0"/>
        </a:soli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4"/>
          <p:cNvSpPr/>
          <p:nvPr/>
        </p:nvSpPr>
        <p:spPr>
          <a:xfrm>
            <a:off x="9143844" y="497396"/>
            <a:ext cx="8408700" cy="840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3" name="Google Shape;873;p54"/>
          <p:cNvPicPr preferRelativeResize="0"/>
          <p:nvPr/>
        </p:nvPicPr>
        <p:blipFill rotWithShape="1">
          <a:blip r:embed="rId3">
            <a:alphaModFix/>
          </a:blip>
          <a:srcRect b="10945" l="0" r="0" t="22391"/>
          <a:stretch/>
        </p:blipFill>
        <p:spPr>
          <a:xfrm>
            <a:off x="9577065" y="1224000"/>
            <a:ext cx="8409900" cy="841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74" name="Google Shape;874;p54"/>
          <p:cNvSpPr txBox="1"/>
          <p:nvPr/>
        </p:nvSpPr>
        <p:spPr>
          <a:xfrm>
            <a:off x="551850" y="489600"/>
            <a:ext cx="8592000" cy="56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Название</a:t>
            </a:r>
            <a:r>
              <a:rPr b="1" lang="ru" sz="9600">
                <a:latin typeface="Proxima Nova"/>
                <a:ea typeface="Proxima Nova"/>
                <a:cs typeface="Proxima Nova"/>
                <a:sym typeface="Proxima Nova"/>
              </a:rPr>
              <a:t> презентации</a:t>
            </a:r>
            <a:endParaRPr b="1" sz="9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Подзаголовок</a:t>
            </a:r>
            <a:r>
              <a:rPr lang="ru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, если нужен</a:t>
            </a:r>
            <a:endParaRPr sz="96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75" name="Google Shape;875;p54"/>
          <p:cNvSpPr txBox="1"/>
          <p:nvPr/>
        </p:nvSpPr>
        <p:spPr>
          <a:xfrm>
            <a:off x="551850" y="8654400"/>
            <a:ext cx="57168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Иван Иванов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Название должности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ck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FFFFFF"/>
      </a:accent5>
      <a:accent6>
        <a:srgbClr val="000000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